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86" r:id="rId5"/>
    <p:sldId id="298" r:id="rId6"/>
    <p:sldId id="300" r:id="rId7"/>
    <p:sldId id="288" r:id="rId8"/>
    <p:sldId id="301" r:id="rId9"/>
    <p:sldId id="289" r:id="rId10"/>
    <p:sldId id="290" r:id="rId11"/>
    <p:sldId id="291" r:id="rId12"/>
    <p:sldId id="259" r:id="rId13"/>
    <p:sldId id="292" r:id="rId14"/>
    <p:sldId id="293" r:id="rId15"/>
    <p:sldId id="294" r:id="rId16"/>
    <p:sldId id="295" r:id="rId17"/>
    <p:sldId id="296" r:id="rId18"/>
    <p:sldId id="302" r:id="rId19"/>
    <p:sldId id="303" r:id="rId20"/>
    <p:sldId id="261" r:id="rId21"/>
    <p:sldId id="262" r:id="rId22"/>
    <p:sldId id="263" r:id="rId23"/>
    <p:sldId id="306" r:id="rId24"/>
    <p:sldId id="307" r:id="rId25"/>
    <p:sldId id="310" r:id="rId26"/>
    <p:sldId id="308" r:id="rId27"/>
    <p:sldId id="309" r:id="rId28"/>
    <p:sldId id="264" r:id="rId29"/>
    <p:sldId id="311" r:id="rId30"/>
  </p:sldIdLst>
  <p:sldSz cx="9144000" cy="5143500" type="screen16x9"/>
  <p:notesSz cx="6858000" cy="9144000"/>
  <p:embeddedFontLst>
    <p:embeddedFont>
      <p:font typeface="Cascadia Code Light" panose="020B0609020000020004" pitchFamily="49" charset="0"/>
      <p:regular r:id="rId32"/>
      <p:italic r:id="rId33"/>
    </p:embeddedFont>
    <p:embeddedFont>
      <p:font typeface="Covered By Your Grace" panose="020B0604020202020204" charset="0"/>
      <p:regular r:id="rId34"/>
    </p:embeddedFont>
    <p:embeddedFont>
      <p:font typeface="Cutive Mono" panose="020B0604020202020204" charset="0"/>
      <p:regular r:id="rId35"/>
    </p:embeddedFont>
    <p:embeddedFont>
      <p:font typeface="Sitka Subheading Semibold" pitchFamily="2" charset="0"/>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1099" userDrawn="1">
          <p15:clr>
            <a:srgbClr val="9AA0A6"/>
          </p15:clr>
        </p15:guide>
        <p15:guide id="2" orient="horz" pos="2915" userDrawn="1">
          <p15:clr>
            <a:srgbClr val="9AA0A6"/>
          </p15:clr>
        </p15:guide>
        <p15:guide id="3" pos="5218"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525252"/>
    <a:srgbClr val="345B7C"/>
    <a:srgbClr val="5E5E5E"/>
    <a:srgbClr val="878787"/>
    <a:srgbClr val="944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25" d="100"/>
          <a:sy n="125" d="100"/>
        </p:scale>
        <p:origin x="1116" y="240"/>
      </p:cViewPr>
      <p:guideLst>
        <p:guide pos="1099"/>
        <p:guide orient="horz" pos="2915"/>
        <p:guide pos="52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e50b92b62_0_2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e50b92b62_0_2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10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e50b92b62_0_3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5e50b92b62_0_3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9d7fb6f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9d7fb6f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9d7fb6f7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9d7fb6f7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e50b92b62_0_4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e50b92b62_0_4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e50b92b62_0_3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e50b92b62_0_3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73164a3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73164a3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73164a3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73164a3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73164a3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73164a3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73164a3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73164a3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73164a3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73164a3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73164a3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73164a3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cxnSp>
        <p:nvCxnSpPr>
          <p:cNvPr id="9" name="Google Shape;9;p2"/>
          <p:cNvCxnSpPr/>
          <p:nvPr/>
        </p:nvCxnSpPr>
        <p:spPr>
          <a:xfrm rot="10800000">
            <a:off x="4638348" y="1429100"/>
            <a:ext cx="0" cy="1770900"/>
          </a:xfrm>
          <a:prstGeom prst="straightConnector1">
            <a:avLst/>
          </a:prstGeom>
          <a:noFill/>
          <a:ln w="19050" cap="flat" cmpd="sng">
            <a:solidFill>
              <a:srgbClr val="FFFFFF"/>
            </a:solidFill>
            <a:prstDash val="solid"/>
            <a:round/>
            <a:headEnd type="none" w="med" len="med"/>
            <a:tailEnd type="none" w="med" len="med"/>
          </a:ln>
        </p:spPr>
      </p:cxnSp>
      <p:grpSp>
        <p:nvGrpSpPr>
          <p:cNvPr id="10" name="Google Shape;10;p2"/>
          <p:cNvGrpSpPr/>
          <p:nvPr/>
        </p:nvGrpSpPr>
        <p:grpSpPr>
          <a:xfrm>
            <a:off x="430366" y="610451"/>
            <a:ext cx="4267075" cy="4169336"/>
            <a:chOff x="430366" y="610451"/>
            <a:chExt cx="4267075" cy="4169336"/>
          </a:xfrm>
        </p:grpSpPr>
        <p:sp>
          <p:nvSpPr>
            <p:cNvPr id="11" name="Google Shape;11;p2"/>
            <p:cNvSpPr/>
            <p:nvPr/>
          </p:nvSpPr>
          <p:spPr>
            <a:xfrm flipH="1">
              <a:off x="4621241" y="610451"/>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3783066" y="610451"/>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944891" y="610451"/>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2106716" y="610451"/>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268541" y="610451"/>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430366" y="610451"/>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3783066" y="1429102"/>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2944891" y="1429102"/>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2106716" y="1429102"/>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1268541" y="1429102"/>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430366" y="1429102"/>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3783066" y="2247723"/>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944891" y="2247723"/>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2106716" y="2247723"/>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268541" y="2247723"/>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430366" y="2247723"/>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3783066" y="3066344"/>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106716" y="3066344"/>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268541" y="3066344"/>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430366" y="3066344"/>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3783066" y="3884966"/>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1268541" y="3884966"/>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430366" y="3884966"/>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3783066" y="4703587"/>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944891" y="4703587"/>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2106716" y="4703587"/>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1268541" y="4703587"/>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430366" y="4703587"/>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4621241" y="4703577"/>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4600241" y="3884966"/>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
          <p:cNvSpPr txBox="1">
            <a:spLocks noGrp="1"/>
          </p:cNvSpPr>
          <p:nvPr>
            <p:ph type="ctrTitle"/>
          </p:nvPr>
        </p:nvSpPr>
        <p:spPr>
          <a:xfrm flipH="1">
            <a:off x="5034925" y="2231011"/>
            <a:ext cx="4137600" cy="839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b="1">
                <a:solidFill>
                  <a:srgbClr val="FFFFFF"/>
                </a:solidFill>
              </a:defRPr>
            </a:lvl1pPr>
            <a:lvl2pPr lvl="1" rtl="0">
              <a:spcBef>
                <a:spcPts val="0"/>
              </a:spcBef>
              <a:spcAft>
                <a:spcPts val="0"/>
              </a:spcAft>
              <a:buClr>
                <a:srgbClr val="E06666"/>
              </a:buClr>
              <a:buSzPts val="6000"/>
              <a:buNone/>
              <a:defRPr sz="6000" b="1">
                <a:solidFill>
                  <a:srgbClr val="E06666"/>
                </a:solidFill>
              </a:defRPr>
            </a:lvl2pPr>
            <a:lvl3pPr lvl="2" rtl="0">
              <a:spcBef>
                <a:spcPts val="0"/>
              </a:spcBef>
              <a:spcAft>
                <a:spcPts val="0"/>
              </a:spcAft>
              <a:buClr>
                <a:srgbClr val="E06666"/>
              </a:buClr>
              <a:buSzPts val="6000"/>
              <a:buNone/>
              <a:defRPr sz="6000" b="1">
                <a:solidFill>
                  <a:srgbClr val="E06666"/>
                </a:solidFill>
              </a:defRPr>
            </a:lvl3pPr>
            <a:lvl4pPr lvl="3" rtl="0">
              <a:spcBef>
                <a:spcPts val="0"/>
              </a:spcBef>
              <a:spcAft>
                <a:spcPts val="0"/>
              </a:spcAft>
              <a:buClr>
                <a:srgbClr val="E06666"/>
              </a:buClr>
              <a:buSzPts val="6000"/>
              <a:buNone/>
              <a:defRPr sz="6000" b="1">
                <a:solidFill>
                  <a:srgbClr val="E06666"/>
                </a:solidFill>
              </a:defRPr>
            </a:lvl4pPr>
            <a:lvl5pPr lvl="4" rtl="0">
              <a:spcBef>
                <a:spcPts val="0"/>
              </a:spcBef>
              <a:spcAft>
                <a:spcPts val="0"/>
              </a:spcAft>
              <a:buClr>
                <a:srgbClr val="E06666"/>
              </a:buClr>
              <a:buSzPts val="6000"/>
              <a:buNone/>
              <a:defRPr sz="6000" b="1">
                <a:solidFill>
                  <a:srgbClr val="E06666"/>
                </a:solidFill>
              </a:defRPr>
            </a:lvl5pPr>
            <a:lvl6pPr lvl="5" rtl="0">
              <a:spcBef>
                <a:spcPts val="0"/>
              </a:spcBef>
              <a:spcAft>
                <a:spcPts val="0"/>
              </a:spcAft>
              <a:buClr>
                <a:srgbClr val="E06666"/>
              </a:buClr>
              <a:buSzPts val="6000"/>
              <a:buNone/>
              <a:defRPr sz="6000" b="1">
                <a:solidFill>
                  <a:srgbClr val="E06666"/>
                </a:solidFill>
              </a:defRPr>
            </a:lvl6pPr>
            <a:lvl7pPr lvl="6" rtl="0">
              <a:spcBef>
                <a:spcPts val="0"/>
              </a:spcBef>
              <a:spcAft>
                <a:spcPts val="0"/>
              </a:spcAft>
              <a:buClr>
                <a:srgbClr val="E06666"/>
              </a:buClr>
              <a:buSzPts val="6000"/>
              <a:buNone/>
              <a:defRPr sz="6000" b="1">
                <a:solidFill>
                  <a:srgbClr val="E06666"/>
                </a:solidFill>
              </a:defRPr>
            </a:lvl7pPr>
            <a:lvl8pPr lvl="7" rtl="0">
              <a:spcBef>
                <a:spcPts val="0"/>
              </a:spcBef>
              <a:spcAft>
                <a:spcPts val="0"/>
              </a:spcAft>
              <a:buClr>
                <a:srgbClr val="E06666"/>
              </a:buClr>
              <a:buSzPts val="6000"/>
              <a:buNone/>
              <a:defRPr sz="6000" b="1">
                <a:solidFill>
                  <a:srgbClr val="E06666"/>
                </a:solidFill>
              </a:defRPr>
            </a:lvl8pPr>
            <a:lvl9pPr lvl="8" rtl="0">
              <a:spcBef>
                <a:spcPts val="0"/>
              </a:spcBef>
              <a:spcAft>
                <a:spcPts val="0"/>
              </a:spcAft>
              <a:buClr>
                <a:srgbClr val="E06666"/>
              </a:buClr>
              <a:buSzPts val="6000"/>
              <a:buNone/>
              <a:defRPr sz="6000" b="1">
                <a:solidFill>
                  <a:srgbClr val="E06666"/>
                </a:solidFill>
              </a:defRPr>
            </a:lvl9pPr>
          </a:lstStyle>
          <a:p>
            <a:endParaRPr/>
          </a:p>
        </p:txBody>
      </p:sp>
      <p:sp>
        <p:nvSpPr>
          <p:cNvPr id="42" name="Google Shape;42;p2"/>
          <p:cNvSpPr txBox="1">
            <a:spLocks noGrp="1"/>
          </p:cNvSpPr>
          <p:nvPr>
            <p:ph type="subTitle" idx="1"/>
          </p:nvPr>
        </p:nvSpPr>
        <p:spPr>
          <a:xfrm flipH="1">
            <a:off x="5034925" y="2953960"/>
            <a:ext cx="33720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cxnSp>
        <p:nvCxnSpPr>
          <p:cNvPr id="43" name="Google Shape;43;p2"/>
          <p:cNvCxnSpPr/>
          <p:nvPr/>
        </p:nvCxnSpPr>
        <p:spPr>
          <a:xfrm rot="10800000">
            <a:off x="4638348" y="1429100"/>
            <a:ext cx="0" cy="1770900"/>
          </a:xfrm>
          <a:prstGeom prst="straightConnector1">
            <a:avLst/>
          </a:prstGeom>
          <a:noFill/>
          <a:ln w="19050" cap="flat" cmpd="sng">
            <a:solidFill>
              <a:srgbClr val="FFFFFF"/>
            </a:solidFill>
            <a:prstDash val="solid"/>
            <a:round/>
            <a:headEnd type="none" w="med" len="med"/>
            <a:tailEnd type="none" w="med" len="med"/>
          </a:ln>
        </p:spPr>
      </p:cxnSp>
      <p:sp>
        <p:nvSpPr>
          <p:cNvPr id="44" name="Google Shape;44;p2"/>
          <p:cNvSpPr/>
          <p:nvPr/>
        </p:nvSpPr>
        <p:spPr>
          <a:xfrm flipH="1">
            <a:off x="2944891" y="3066344"/>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2106716" y="3884957"/>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2944891" y="3884944"/>
            <a:ext cx="76200" cy="762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_17">
    <p:spTree>
      <p:nvGrpSpPr>
        <p:cNvPr id="1" name="Shape 28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
  <p:cSld name="CUSTOM_14_1_1">
    <p:spTree>
      <p:nvGrpSpPr>
        <p:cNvPr id="1" name="Shape 47"/>
        <p:cNvGrpSpPr/>
        <p:nvPr/>
      </p:nvGrpSpPr>
      <p:grpSpPr>
        <a:xfrm>
          <a:off x="0" y="0"/>
          <a:ext cx="0" cy="0"/>
          <a:chOff x="0" y="0"/>
          <a:chExt cx="0" cy="0"/>
        </a:xfrm>
      </p:grpSpPr>
      <p:sp>
        <p:nvSpPr>
          <p:cNvPr id="48" name="Google Shape;48;p3"/>
          <p:cNvSpPr txBox="1">
            <a:spLocks noGrp="1"/>
          </p:cNvSpPr>
          <p:nvPr>
            <p:ph type="title" hasCustomPrompt="1"/>
          </p:nvPr>
        </p:nvSpPr>
        <p:spPr>
          <a:xfrm rot="1302">
            <a:off x="4353228" y="1987725"/>
            <a:ext cx="15837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9B9B2"/>
              </a:buClr>
              <a:buSzPts val="9600"/>
              <a:buNone/>
              <a:defRPr sz="9600">
                <a:solidFill>
                  <a:srgbClr val="69B9B2"/>
                </a:solidFill>
              </a:defRPr>
            </a:lvl1pPr>
            <a:lvl2pPr lvl="1"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49" name="Google Shape;49;p3"/>
          <p:cNvSpPr txBox="1">
            <a:spLocks noGrp="1"/>
          </p:cNvSpPr>
          <p:nvPr>
            <p:ph type="title" idx="2" hasCustomPrompt="1"/>
          </p:nvPr>
        </p:nvSpPr>
        <p:spPr>
          <a:xfrm rot="1302">
            <a:off x="4353228" y="3523426"/>
            <a:ext cx="15837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9B9B2"/>
              </a:buClr>
              <a:buSzPts val="9600"/>
              <a:buNone/>
              <a:defRPr sz="9600">
                <a:solidFill>
                  <a:srgbClr val="69B9B2"/>
                </a:solidFill>
              </a:defRPr>
            </a:lvl1pPr>
            <a:lvl2pPr lvl="1"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50" name="Google Shape;50;p3"/>
          <p:cNvSpPr txBox="1">
            <a:spLocks noGrp="1"/>
          </p:cNvSpPr>
          <p:nvPr>
            <p:ph type="title" idx="3" hasCustomPrompt="1"/>
          </p:nvPr>
        </p:nvSpPr>
        <p:spPr>
          <a:xfrm rot="1424">
            <a:off x="774328" y="1987725"/>
            <a:ext cx="14487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9B9B2"/>
              </a:buClr>
              <a:buSzPts val="9600"/>
              <a:buNone/>
              <a:defRPr sz="9600">
                <a:solidFill>
                  <a:srgbClr val="69B9B2"/>
                </a:solidFill>
              </a:defRPr>
            </a:lvl1pPr>
            <a:lvl2pPr lvl="1"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51" name="Google Shape;51;p3"/>
          <p:cNvSpPr txBox="1">
            <a:spLocks noGrp="1"/>
          </p:cNvSpPr>
          <p:nvPr>
            <p:ph type="ctrTitle" idx="4"/>
          </p:nvPr>
        </p:nvSpPr>
        <p:spPr>
          <a:xfrm>
            <a:off x="1882998" y="1687125"/>
            <a:ext cx="247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1800"/>
              <a:buNone/>
              <a:defRPr sz="1800" b="1">
                <a:solidFill>
                  <a:srgbClr val="434343"/>
                </a:solidFill>
              </a:defRPr>
            </a:lvl1pPr>
            <a:lvl2pPr lvl="1" rtl="0">
              <a:spcBef>
                <a:spcPts val="0"/>
              </a:spcBef>
              <a:spcAft>
                <a:spcPts val="0"/>
              </a:spcAft>
              <a:buClr>
                <a:srgbClr val="434343"/>
              </a:buClr>
              <a:buSzPts val="1800"/>
              <a:buNone/>
              <a:defRPr sz="1800" b="1">
                <a:solidFill>
                  <a:srgbClr val="434343"/>
                </a:solidFill>
              </a:defRPr>
            </a:lvl2pPr>
            <a:lvl3pPr lvl="2" rtl="0">
              <a:spcBef>
                <a:spcPts val="0"/>
              </a:spcBef>
              <a:spcAft>
                <a:spcPts val="0"/>
              </a:spcAft>
              <a:buClr>
                <a:srgbClr val="434343"/>
              </a:buClr>
              <a:buSzPts val="1800"/>
              <a:buNone/>
              <a:defRPr sz="1800" b="1">
                <a:solidFill>
                  <a:srgbClr val="434343"/>
                </a:solidFill>
              </a:defRPr>
            </a:lvl3pPr>
            <a:lvl4pPr lvl="3" rtl="0">
              <a:spcBef>
                <a:spcPts val="0"/>
              </a:spcBef>
              <a:spcAft>
                <a:spcPts val="0"/>
              </a:spcAft>
              <a:buClr>
                <a:srgbClr val="434343"/>
              </a:buClr>
              <a:buSzPts val="1800"/>
              <a:buNone/>
              <a:defRPr sz="1800" b="1">
                <a:solidFill>
                  <a:srgbClr val="434343"/>
                </a:solidFill>
              </a:defRPr>
            </a:lvl4pPr>
            <a:lvl5pPr lvl="4" rtl="0">
              <a:spcBef>
                <a:spcPts val="0"/>
              </a:spcBef>
              <a:spcAft>
                <a:spcPts val="0"/>
              </a:spcAft>
              <a:buClr>
                <a:srgbClr val="434343"/>
              </a:buClr>
              <a:buSzPts val="1800"/>
              <a:buNone/>
              <a:defRPr sz="1800" b="1">
                <a:solidFill>
                  <a:srgbClr val="434343"/>
                </a:solidFill>
              </a:defRPr>
            </a:lvl5pPr>
            <a:lvl6pPr lvl="5" rtl="0">
              <a:spcBef>
                <a:spcPts val="0"/>
              </a:spcBef>
              <a:spcAft>
                <a:spcPts val="0"/>
              </a:spcAft>
              <a:buClr>
                <a:srgbClr val="434343"/>
              </a:buClr>
              <a:buSzPts val="1800"/>
              <a:buNone/>
              <a:defRPr sz="1800" b="1">
                <a:solidFill>
                  <a:srgbClr val="434343"/>
                </a:solidFill>
              </a:defRPr>
            </a:lvl6pPr>
            <a:lvl7pPr lvl="6" rtl="0">
              <a:spcBef>
                <a:spcPts val="0"/>
              </a:spcBef>
              <a:spcAft>
                <a:spcPts val="0"/>
              </a:spcAft>
              <a:buClr>
                <a:srgbClr val="434343"/>
              </a:buClr>
              <a:buSzPts val="1800"/>
              <a:buNone/>
              <a:defRPr sz="1800" b="1">
                <a:solidFill>
                  <a:srgbClr val="434343"/>
                </a:solidFill>
              </a:defRPr>
            </a:lvl7pPr>
            <a:lvl8pPr lvl="7" rtl="0">
              <a:spcBef>
                <a:spcPts val="0"/>
              </a:spcBef>
              <a:spcAft>
                <a:spcPts val="0"/>
              </a:spcAft>
              <a:buClr>
                <a:srgbClr val="434343"/>
              </a:buClr>
              <a:buSzPts val="1800"/>
              <a:buNone/>
              <a:defRPr sz="1800" b="1">
                <a:solidFill>
                  <a:srgbClr val="434343"/>
                </a:solidFill>
              </a:defRPr>
            </a:lvl8pPr>
            <a:lvl9pPr lvl="8" rtl="0">
              <a:spcBef>
                <a:spcPts val="0"/>
              </a:spcBef>
              <a:spcAft>
                <a:spcPts val="0"/>
              </a:spcAft>
              <a:buClr>
                <a:srgbClr val="434343"/>
              </a:buClr>
              <a:buSzPts val="1800"/>
              <a:buNone/>
              <a:defRPr sz="1800" b="1">
                <a:solidFill>
                  <a:srgbClr val="434343"/>
                </a:solidFill>
              </a:defRPr>
            </a:lvl9pPr>
          </a:lstStyle>
          <a:p>
            <a:endParaRPr/>
          </a:p>
        </p:txBody>
      </p:sp>
      <p:sp>
        <p:nvSpPr>
          <p:cNvPr id="52" name="Google Shape;52;p3"/>
          <p:cNvSpPr txBox="1">
            <a:spLocks noGrp="1"/>
          </p:cNvSpPr>
          <p:nvPr>
            <p:ph type="subTitle" idx="1"/>
          </p:nvPr>
        </p:nvSpPr>
        <p:spPr>
          <a:xfrm>
            <a:off x="1882997" y="2108725"/>
            <a:ext cx="221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53" name="Google Shape;53;p3"/>
          <p:cNvSpPr txBox="1">
            <a:spLocks noGrp="1"/>
          </p:cNvSpPr>
          <p:nvPr>
            <p:ph type="ctrTitle" idx="5"/>
          </p:nvPr>
        </p:nvSpPr>
        <p:spPr>
          <a:xfrm>
            <a:off x="5431425" y="1687125"/>
            <a:ext cx="2425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1800"/>
              <a:buNone/>
              <a:defRPr sz="1800" b="1">
                <a:solidFill>
                  <a:srgbClr val="434343"/>
                </a:solidFill>
              </a:defRPr>
            </a:lvl1pPr>
            <a:lvl2pPr lvl="1" rtl="0">
              <a:spcBef>
                <a:spcPts val="0"/>
              </a:spcBef>
              <a:spcAft>
                <a:spcPts val="0"/>
              </a:spcAft>
              <a:buClr>
                <a:srgbClr val="434343"/>
              </a:buClr>
              <a:buSzPts val="1800"/>
              <a:buNone/>
              <a:defRPr sz="1800" b="1">
                <a:solidFill>
                  <a:srgbClr val="434343"/>
                </a:solidFill>
              </a:defRPr>
            </a:lvl2pPr>
            <a:lvl3pPr lvl="2" rtl="0">
              <a:spcBef>
                <a:spcPts val="0"/>
              </a:spcBef>
              <a:spcAft>
                <a:spcPts val="0"/>
              </a:spcAft>
              <a:buClr>
                <a:srgbClr val="434343"/>
              </a:buClr>
              <a:buSzPts val="1800"/>
              <a:buNone/>
              <a:defRPr sz="1800" b="1">
                <a:solidFill>
                  <a:srgbClr val="434343"/>
                </a:solidFill>
              </a:defRPr>
            </a:lvl3pPr>
            <a:lvl4pPr lvl="3" rtl="0">
              <a:spcBef>
                <a:spcPts val="0"/>
              </a:spcBef>
              <a:spcAft>
                <a:spcPts val="0"/>
              </a:spcAft>
              <a:buClr>
                <a:srgbClr val="434343"/>
              </a:buClr>
              <a:buSzPts val="1800"/>
              <a:buNone/>
              <a:defRPr sz="1800" b="1">
                <a:solidFill>
                  <a:srgbClr val="434343"/>
                </a:solidFill>
              </a:defRPr>
            </a:lvl4pPr>
            <a:lvl5pPr lvl="4" rtl="0">
              <a:spcBef>
                <a:spcPts val="0"/>
              </a:spcBef>
              <a:spcAft>
                <a:spcPts val="0"/>
              </a:spcAft>
              <a:buClr>
                <a:srgbClr val="434343"/>
              </a:buClr>
              <a:buSzPts val="1800"/>
              <a:buNone/>
              <a:defRPr sz="1800" b="1">
                <a:solidFill>
                  <a:srgbClr val="434343"/>
                </a:solidFill>
              </a:defRPr>
            </a:lvl5pPr>
            <a:lvl6pPr lvl="5" rtl="0">
              <a:spcBef>
                <a:spcPts val="0"/>
              </a:spcBef>
              <a:spcAft>
                <a:spcPts val="0"/>
              </a:spcAft>
              <a:buClr>
                <a:srgbClr val="434343"/>
              </a:buClr>
              <a:buSzPts val="1800"/>
              <a:buNone/>
              <a:defRPr sz="1800" b="1">
                <a:solidFill>
                  <a:srgbClr val="434343"/>
                </a:solidFill>
              </a:defRPr>
            </a:lvl6pPr>
            <a:lvl7pPr lvl="6" rtl="0">
              <a:spcBef>
                <a:spcPts val="0"/>
              </a:spcBef>
              <a:spcAft>
                <a:spcPts val="0"/>
              </a:spcAft>
              <a:buClr>
                <a:srgbClr val="434343"/>
              </a:buClr>
              <a:buSzPts val="1800"/>
              <a:buNone/>
              <a:defRPr sz="1800" b="1">
                <a:solidFill>
                  <a:srgbClr val="434343"/>
                </a:solidFill>
              </a:defRPr>
            </a:lvl7pPr>
            <a:lvl8pPr lvl="7" rtl="0">
              <a:spcBef>
                <a:spcPts val="0"/>
              </a:spcBef>
              <a:spcAft>
                <a:spcPts val="0"/>
              </a:spcAft>
              <a:buClr>
                <a:srgbClr val="434343"/>
              </a:buClr>
              <a:buSzPts val="1800"/>
              <a:buNone/>
              <a:defRPr sz="1800" b="1">
                <a:solidFill>
                  <a:srgbClr val="434343"/>
                </a:solidFill>
              </a:defRPr>
            </a:lvl8pPr>
            <a:lvl9pPr lvl="8" rtl="0">
              <a:spcBef>
                <a:spcPts val="0"/>
              </a:spcBef>
              <a:spcAft>
                <a:spcPts val="0"/>
              </a:spcAft>
              <a:buClr>
                <a:srgbClr val="434343"/>
              </a:buClr>
              <a:buSzPts val="1800"/>
              <a:buNone/>
              <a:defRPr sz="1800" b="1">
                <a:solidFill>
                  <a:srgbClr val="434343"/>
                </a:solidFill>
              </a:defRPr>
            </a:lvl9pPr>
          </a:lstStyle>
          <a:p>
            <a:endParaRPr/>
          </a:p>
        </p:txBody>
      </p:sp>
      <p:sp>
        <p:nvSpPr>
          <p:cNvPr id="54" name="Google Shape;54;p3"/>
          <p:cNvSpPr txBox="1">
            <a:spLocks noGrp="1"/>
          </p:cNvSpPr>
          <p:nvPr>
            <p:ph type="subTitle" idx="6"/>
          </p:nvPr>
        </p:nvSpPr>
        <p:spPr>
          <a:xfrm>
            <a:off x="5431425" y="2108725"/>
            <a:ext cx="221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55" name="Google Shape;55;p3"/>
          <p:cNvSpPr txBox="1">
            <a:spLocks noGrp="1"/>
          </p:cNvSpPr>
          <p:nvPr>
            <p:ph type="title" idx="7" hasCustomPrompt="1"/>
          </p:nvPr>
        </p:nvSpPr>
        <p:spPr>
          <a:xfrm rot="1424">
            <a:off x="922028" y="3523425"/>
            <a:ext cx="14487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9B9B2"/>
              </a:buClr>
              <a:buSzPts val="9600"/>
              <a:buNone/>
              <a:defRPr sz="9600">
                <a:solidFill>
                  <a:srgbClr val="69B9B2"/>
                </a:solidFill>
              </a:defRPr>
            </a:lvl1pPr>
            <a:lvl2pPr lvl="1"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rgbClr val="69B9B2"/>
              </a:buClr>
              <a:buSzPts val="9600"/>
              <a:buFont typeface="Fira Sans Extra Condensed Medium" panose="020B0603050000020004"/>
              <a:buNone/>
              <a:defRPr sz="9600">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56" name="Google Shape;56;p3"/>
          <p:cNvSpPr txBox="1">
            <a:spLocks noGrp="1"/>
          </p:cNvSpPr>
          <p:nvPr>
            <p:ph type="ctrTitle" idx="8"/>
          </p:nvPr>
        </p:nvSpPr>
        <p:spPr>
          <a:xfrm>
            <a:off x="1882998" y="3225975"/>
            <a:ext cx="247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1800"/>
              <a:buNone/>
              <a:defRPr sz="1800" b="1">
                <a:solidFill>
                  <a:srgbClr val="434343"/>
                </a:solidFill>
              </a:defRPr>
            </a:lvl1pPr>
            <a:lvl2pPr lvl="1" rtl="0">
              <a:spcBef>
                <a:spcPts val="0"/>
              </a:spcBef>
              <a:spcAft>
                <a:spcPts val="0"/>
              </a:spcAft>
              <a:buClr>
                <a:srgbClr val="434343"/>
              </a:buClr>
              <a:buSzPts val="1800"/>
              <a:buNone/>
              <a:defRPr sz="1800" b="1">
                <a:solidFill>
                  <a:srgbClr val="434343"/>
                </a:solidFill>
              </a:defRPr>
            </a:lvl2pPr>
            <a:lvl3pPr lvl="2" rtl="0">
              <a:spcBef>
                <a:spcPts val="0"/>
              </a:spcBef>
              <a:spcAft>
                <a:spcPts val="0"/>
              </a:spcAft>
              <a:buClr>
                <a:srgbClr val="434343"/>
              </a:buClr>
              <a:buSzPts val="1800"/>
              <a:buNone/>
              <a:defRPr sz="1800" b="1">
                <a:solidFill>
                  <a:srgbClr val="434343"/>
                </a:solidFill>
              </a:defRPr>
            </a:lvl3pPr>
            <a:lvl4pPr lvl="3" rtl="0">
              <a:spcBef>
                <a:spcPts val="0"/>
              </a:spcBef>
              <a:spcAft>
                <a:spcPts val="0"/>
              </a:spcAft>
              <a:buClr>
                <a:srgbClr val="434343"/>
              </a:buClr>
              <a:buSzPts val="1800"/>
              <a:buNone/>
              <a:defRPr sz="1800" b="1">
                <a:solidFill>
                  <a:srgbClr val="434343"/>
                </a:solidFill>
              </a:defRPr>
            </a:lvl4pPr>
            <a:lvl5pPr lvl="4" rtl="0">
              <a:spcBef>
                <a:spcPts val="0"/>
              </a:spcBef>
              <a:spcAft>
                <a:spcPts val="0"/>
              </a:spcAft>
              <a:buClr>
                <a:srgbClr val="434343"/>
              </a:buClr>
              <a:buSzPts val="1800"/>
              <a:buNone/>
              <a:defRPr sz="1800" b="1">
                <a:solidFill>
                  <a:srgbClr val="434343"/>
                </a:solidFill>
              </a:defRPr>
            </a:lvl5pPr>
            <a:lvl6pPr lvl="5" rtl="0">
              <a:spcBef>
                <a:spcPts val="0"/>
              </a:spcBef>
              <a:spcAft>
                <a:spcPts val="0"/>
              </a:spcAft>
              <a:buClr>
                <a:srgbClr val="434343"/>
              </a:buClr>
              <a:buSzPts val="1800"/>
              <a:buNone/>
              <a:defRPr sz="1800" b="1">
                <a:solidFill>
                  <a:srgbClr val="434343"/>
                </a:solidFill>
              </a:defRPr>
            </a:lvl6pPr>
            <a:lvl7pPr lvl="6" rtl="0">
              <a:spcBef>
                <a:spcPts val="0"/>
              </a:spcBef>
              <a:spcAft>
                <a:spcPts val="0"/>
              </a:spcAft>
              <a:buClr>
                <a:srgbClr val="434343"/>
              </a:buClr>
              <a:buSzPts val="1800"/>
              <a:buNone/>
              <a:defRPr sz="1800" b="1">
                <a:solidFill>
                  <a:srgbClr val="434343"/>
                </a:solidFill>
              </a:defRPr>
            </a:lvl7pPr>
            <a:lvl8pPr lvl="7" rtl="0">
              <a:spcBef>
                <a:spcPts val="0"/>
              </a:spcBef>
              <a:spcAft>
                <a:spcPts val="0"/>
              </a:spcAft>
              <a:buClr>
                <a:srgbClr val="434343"/>
              </a:buClr>
              <a:buSzPts val="1800"/>
              <a:buNone/>
              <a:defRPr sz="1800" b="1">
                <a:solidFill>
                  <a:srgbClr val="434343"/>
                </a:solidFill>
              </a:defRPr>
            </a:lvl8pPr>
            <a:lvl9pPr lvl="8" rtl="0">
              <a:spcBef>
                <a:spcPts val="0"/>
              </a:spcBef>
              <a:spcAft>
                <a:spcPts val="0"/>
              </a:spcAft>
              <a:buClr>
                <a:srgbClr val="434343"/>
              </a:buClr>
              <a:buSzPts val="1800"/>
              <a:buNone/>
              <a:defRPr sz="1800" b="1">
                <a:solidFill>
                  <a:srgbClr val="434343"/>
                </a:solidFill>
              </a:defRPr>
            </a:lvl9pPr>
          </a:lstStyle>
          <a:p>
            <a:endParaRPr/>
          </a:p>
        </p:txBody>
      </p:sp>
      <p:sp>
        <p:nvSpPr>
          <p:cNvPr id="57" name="Google Shape;57;p3"/>
          <p:cNvSpPr txBox="1">
            <a:spLocks noGrp="1"/>
          </p:cNvSpPr>
          <p:nvPr>
            <p:ph type="subTitle" idx="9"/>
          </p:nvPr>
        </p:nvSpPr>
        <p:spPr>
          <a:xfrm>
            <a:off x="1882997" y="3647575"/>
            <a:ext cx="221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58" name="Google Shape;58;p3"/>
          <p:cNvSpPr txBox="1">
            <a:spLocks noGrp="1"/>
          </p:cNvSpPr>
          <p:nvPr>
            <p:ph type="ctrTitle" idx="13"/>
          </p:nvPr>
        </p:nvSpPr>
        <p:spPr>
          <a:xfrm>
            <a:off x="5431424" y="3225975"/>
            <a:ext cx="2425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1800"/>
              <a:buNone/>
              <a:defRPr sz="1800" b="1">
                <a:solidFill>
                  <a:srgbClr val="434343"/>
                </a:solidFill>
              </a:defRPr>
            </a:lvl1pPr>
            <a:lvl2pPr lvl="1" rtl="0">
              <a:spcBef>
                <a:spcPts val="0"/>
              </a:spcBef>
              <a:spcAft>
                <a:spcPts val="0"/>
              </a:spcAft>
              <a:buClr>
                <a:srgbClr val="434343"/>
              </a:buClr>
              <a:buSzPts val="1800"/>
              <a:buNone/>
              <a:defRPr sz="1800" b="1">
                <a:solidFill>
                  <a:srgbClr val="434343"/>
                </a:solidFill>
              </a:defRPr>
            </a:lvl2pPr>
            <a:lvl3pPr lvl="2" rtl="0">
              <a:spcBef>
                <a:spcPts val="0"/>
              </a:spcBef>
              <a:spcAft>
                <a:spcPts val="0"/>
              </a:spcAft>
              <a:buClr>
                <a:srgbClr val="434343"/>
              </a:buClr>
              <a:buSzPts val="1800"/>
              <a:buNone/>
              <a:defRPr sz="1800" b="1">
                <a:solidFill>
                  <a:srgbClr val="434343"/>
                </a:solidFill>
              </a:defRPr>
            </a:lvl3pPr>
            <a:lvl4pPr lvl="3" rtl="0">
              <a:spcBef>
                <a:spcPts val="0"/>
              </a:spcBef>
              <a:spcAft>
                <a:spcPts val="0"/>
              </a:spcAft>
              <a:buClr>
                <a:srgbClr val="434343"/>
              </a:buClr>
              <a:buSzPts val="1800"/>
              <a:buNone/>
              <a:defRPr sz="1800" b="1">
                <a:solidFill>
                  <a:srgbClr val="434343"/>
                </a:solidFill>
              </a:defRPr>
            </a:lvl4pPr>
            <a:lvl5pPr lvl="4" rtl="0">
              <a:spcBef>
                <a:spcPts val="0"/>
              </a:spcBef>
              <a:spcAft>
                <a:spcPts val="0"/>
              </a:spcAft>
              <a:buClr>
                <a:srgbClr val="434343"/>
              </a:buClr>
              <a:buSzPts val="1800"/>
              <a:buNone/>
              <a:defRPr sz="1800" b="1">
                <a:solidFill>
                  <a:srgbClr val="434343"/>
                </a:solidFill>
              </a:defRPr>
            </a:lvl5pPr>
            <a:lvl6pPr lvl="5" rtl="0">
              <a:spcBef>
                <a:spcPts val="0"/>
              </a:spcBef>
              <a:spcAft>
                <a:spcPts val="0"/>
              </a:spcAft>
              <a:buClr>
                <a:srgbClr val="434343"/>
              </a:buClr>
              <a:buSzPts val="1800"/>
              <a:buNone/>
              <a:defRPr sz="1800" b="1">
                <a:solidFill>
                  <a:srgbClr val="434343"/>
                </a:solidFill>
              </a:defRPr>
            </a:lvl6pPr>
            <a:lvl7pPr lvl="6" rtl="0">
              <a:spcBef>
                <a:spcPts val="0"/>
              </a:spcBef>
              <a:spcAft>
                <a:spcPts val="0"/>
              </a:spcAft>
              <a:buClr>
                <a:srgbClr val="434343"/>
              </a:buClr>
              <a:buSzPts val="1800"/>
              <a:buNone/>
              <a:defRPr sz="1800" b="1">
                <a:solidFill>
                  <a:srgbClr val="434343"/>
                </a:solidFill>
              </a:defRPr>
            </a:lvl7pPr>
            <a:lvl8pPr lvl="7" rtl="0">
              <a:spcBef>
                <a:spcPts val="0"/>
              </a:spcBef>
              <a:spcAft>
                <a:spcPts val="0"/>
              </a:spcAft>
              <a:buClr>
                <a:srgbClr val="434343"/>
              </a:buClr>
              <a:buSzPts val="1800"/>
              <a:buNone/>
              <a:defRPr sz="1800" b="1">
                <a:solidFill>
                  <a:srgbClr val="434343"/>
                </a:solidFill>
              </a:defRPr>
            </a:lvl8pPr>
            <a:lvl9pPr lvl="8" rtl="0">
              <a:spcBef>
                <a:spcPts val="0"/>
              </a:spcBef>
              <a:spcAft>
                <a:spcPts val="0"/>
              </a:spcAft>
              <a:buClr>
                <a:srgbClr val="434343"/>
              </a:buClr>
              <a:buSzPts val="1800"/>
              <a:buNone/>
              <a:defRPr sz="1800" b="1">
                <a:solidFill>
                  <a:srgbClr val="434343"/>
                </a:solidFill>
              </a:defRPr>
            </a:lvl9pPr>
          </a:lstStyle>
          <a:p>
            <a:endParaRPr/>
          </a:p>
        </p:txBody>
      </p:sp>
      <p:sp>
        <p:nvSpPr>
          <p:cNvPr id="59" name="Google Shape;59;p3"/>
          <p:cNvSpPr txBox="1">
            <a:spLocks noGrp="1"/>
          </p:cNvSpPr>
          <p:nvPr>
            <p:ph type="subTitle" idx="14"/>
          </p:nvPr>
        </p:nvSpPr>
        <p:spPr>
          <a:xfrm>
            <a:off x="5431425" y="3647575"/>
            <a:ext cx="221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p:cSld name="CUSTOM_15">
    <p:spTree>
      <p:nvGrpSpPr>
        <p:cNvPr id="1" name="Shape 60"/>
        <p:cNvGrpSpPr/>
        <p:nvPr/>
      </p:nvGrpSpPr>
      <p:grpSpPr>
        <a:xfrm>
          <a:off x="0" y="0"/>
          <a:ext cx="0" cy="0"/>
          <a:chOff x="0" y="0"/>
          <a:chExt cx="0" cy="0"/>
        </a:xfrm>
      </p:grpSpPr>
      <p:sp>
        <p:nvSpPr>
          <p:cNvPr id="61" name="Google Shape;61;p4"/>
          <p:cNvSpPr txBox="1">
            <a:spLocks noGrp="1"/>
          </p:cNvSpPr>
          <p:nvPr>
            <p:ph type="ctrTitle"/>
          </p:nvPr>
        </p:nvSpPr>
        <p:spPr>
          <a:xfrm>
            <a:off x="1183750" y="605275"/>
            <a:ext cx="3116100" cy="167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600" b="1"/>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62" name="Google Shape;62;p4"/>
          <p:cNvSpPr txBox="1">
            <a:spLocks noGrp="1"/>
          </p:cNvSpPr>
          <p:nvPr>
            <p:ph type="subTitle" idx="1"/>
          </p:nvPr>
        </p:nvSpPr>
        <p:spPr>
          <a:xfrm>
            <a:off x="720000" y="2601675"/>
            <a:ext cx="3025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63" name="Google Shape;63;p4"/>
          <p:cNvGrpSpPr/>
          <p:nvPr/>
        </p:nvGrpSpPr>
        <p:grpSpPr>
          <a:xfrm>
            <a:off x="5377025" y="1170363"/>
            <a:ext cx="3187922" cy="3726497"/>
            <a:chOff x="5377025" y="1170363"/>
            <a:chExt cx="3187922" cy="3726497"/>
          </a:xfrm>
        </p:grpSpPr>
        <p:sp>
          <p:nvSpPr>
            <p:cNvPr id="64" name="Google Shape;64;p4"/>
            <p:cNvSpPr/>
            <p:nvPr/>
          </p:nvSpPr>
          <p:spPr>
            <a:xfrm flipH="1">
              <a:off x="8507948" y="1170363"/>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flipH="1">
              <a:off x="7881763" y="1170363"/>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flipH="1">
              <a:off x="7255579" y="1170363"/>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flipH="1">
              <a:off x="6629394" y="1170363"/>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flipH="1">
              <a:off x="6003210" y="1170363"/>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flipH="1">
              <a:off x="5377025" y="1170363"/>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flipH="1">
              <a:off x="8507948" y="178196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flipH="1">
              <a:off x="7881763" y="178196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flipH="1">
              <a:off x="7255579" y="178196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flipH="1">
              <a:off x="6629394" y="178196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flipH="1">
              <a:off x="6003210" y="178196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flipH="1">
              <a:off x="5377025" y="178196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flipH="1">
              <a:off x="7881763" y="239354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flipH="1">
              <a:off x="7255579" y="239354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6629394" y="239354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flipH="1">
              <a:off x="6003210" y="239354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flipH="1">
              <a:off x="5377025" y="239354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flipH="1">
              <a:off x="7881763" y="300512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flipH="1">
              <a:off x="7255579" y="300512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flipH="1">
              <a:off x="6629394" y="300512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flipH="1">
              <a:off x="6003210" y="300512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flipH="1">
              <a:off x="5377025" y="300512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flipH="1">
              <a:off x="7881763" y="361670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flipH="1">
              <a:off x="7255579" y="361670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flipH="1">
              <a:off x="6629394" y="361670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flipH="1">
              <a:off x="6003210" y="361670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flipH="1">
              <a:off x="5377025" y="361670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flipH="1">
              <a:off x="7881763" y="422828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flipH="1">
              <a:off x="7255579" y="422828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flipH="1">
              <a:off x="6629394" y="422828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flipH="1">
              <a:off x="6003210" y="422828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flipH="1">
              <a:off x="5377025" y="422828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 name="Google Shape;96;p4"/>
            <p:cNvCxnSpPr/>
            <p:nvPr/>
          </p:nvCxnSpPr>
          <p:spPr>
            <a:xfrm rot="10800000">
              <a:off x="8520801" y="2394849"/>
              <a:ext cx="0" cy="1323000"/>
            </a:xfrm>
            <a:prstGeom prst="straightConnector1">
              <a:avLst/>
            </a:prstGeom>
            <a:noFill/>
            <a:ln w="19050" cap="flat" cmpd="sng">
              <a:solidFill>
                <a:srgbClr val="434343"/>
              </a:solidFill>
              <a:prstDash val="solid"/>
              <a:round/>
              <a:headEnd type="none" w="med" len="med"/>
              <a:tailEnd type="none" w="med" len="med"/>
            </a:ln>
          </p:spPr>
        </p:cxnSp>
        <p:sp>
          <p:nvSpPr>
            <p:cNvPr id="97" name="Google Shape;97;p4"/>
            <p:cNvSpPr/>
            <p:nvPr/>
          </p:nvSpPr>
          <p:spPr>
            <a:xfrm flipH="1">
              <a:off x="8492259" y="4228285"/>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flipH="1">
              <a:off x="7881763" y="483986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flipH="1">
              <a:off x="7255579" y="483986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flipH="1">
              <a:off x="6629394" y="483986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flipH="1">
              <a:off x="6003210" y="483986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flipH="1">
              <a:off x="5377025" y="483986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flipH="1">
              <a:off x="8492259" y="483986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p:cSld name="CUSTOM_15_2">
    <p:spTree>
      <p:nvGrpSpPr>
        <p:cNvPr id="1" name="Shape 104"/>
        <p:cNvGrpSpPr/>
        <p:nvPr/>
      </p:nvGrpSpPr>
      <p:grpSpPr>
        <a:xfrm>
          <a:off x="0" y="0"/>
          <a:ext cx="0" cy="0"/>
          <a:chOff x="0" y="0"/>
          <a:chExt cx="0" cy="0"/>
        </a:xfrm>
      </p:grpSpPr>
      <p:sp>
        <p:nvSpPr>
          <p:cNvPr id="105" name="Google Shape;105;p5"/>
          <p:cNvSpPr txBox="1">
            <a:spLocks noGrp="1"/>
          </p:cNvSpPr>
          <p:nvPr>
            <p:ph type="ctrTitle"/>
          </p:nvPr>
        </p:nvSpPr>
        <p:spPr>
          <a:xfrm>
            <a:off x="1569325" y="529075"/>
            <a:ext cx="6005400" cy="7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b="1"/>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106" name="Google Shape;106;p5"/>
          <p:cNvSpPr txBox="1">
            <a:spLocks noGrp="1"/>
          </p:cNvSpPr>
          <p:nvPr>
            <p:ph type="subTitle" idx="1"/>
          </p:nvPr>
        </p:nvSpPr>
        <p:spPr>
          <a:xfrm>
            <a:off x="4609475" y="1674475"/>
            <a:ext cx="38148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1pPr>
            <a:lvl2pPr lvl="1"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2pPr>
            <a:lvl3pPr lvl="2"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3pPr>
            <a:lvl4pPr lvl="3"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4pPr>
            <a:lvl5pPr lvl="4"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5pPr>
            <a:lvl6pPr lvl="5"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6pPr>
            <a:lvl7pPr lvl="6"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7pPr>
            <a:lvl8pPr lvl="7"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8pPr>
            <a:lvl9pPr lvl="8"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9pPr>
          </a:lstStyle>
          <a:p>
            <a:endParaRPr/>
          </a:p>
        </p:txBody>
      </p:sp>
      <p:sp>
        <p:nvSpPr>
          <p:cNvPr id="107" name="Google Shape;107;p5"/>
          <p:cNvSpPr txBox="1">
            <a:spLocks noGrp="1"/>
          </p:cNvSpPr>
          <p:nvPr>
            <p:ph type="subTitle" idx="2"/>
          </p:nvPr>
        </p:nvSpPr>
        <p:spPr>
          <a:xfrm>
            <a:off x="953750" y="2246875"/>
            <a:ext cx="3346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8" name="Google Shape;108;p5"/>
          <p:cNvSpPr txBox="1">
            <a:spLocks noGrp="1"/>
          </p:cNvSpPr>
          <p:nvPr>
            <p:ph type="subTitle" idx="3"/>
          </p:nvPr>
        </p:nvSpPr>
        <p:spPr>
          <a:xfrm>
            <a:off x="719625" y="1674475"/>
            <a:ext cx="38148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1pPr>
            <a:lvl2pPr lvl="1"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2pPr>
            <a:lvl3pPr lvl="2"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3pPr>
            <a:lvl4pPr lvl="3"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4pPr>
            <a:lvl5pPr lvl="4"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5pPr>
            <a:lvl6pPr lvl="5"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6pPr>
            <a:lvl7pPr lvl="6"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7pPr>
            <a:lvl8pPr lvl="7"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8pPr>
            <a:lvl9pPr lvl="8"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9pPr>
          </a:lstStyle>
          <a:p>
            <a:endParaRPr/>
          </a:p>
        </p:txBody>
      </p:sp>
      <p:sp>
        <p:nvSpPr>
          <p:cNvPr id="109" name="Google Shape;109;p5"/>
          <p:cNvSpPr txBox="1">
            <a:spLocks noGrp="1"/>
          </p:cNvSpPr>
          <p:nvPr>
            <p:ph type="subTitle" idx="4"/>
          </p:nvPr>
        </p:nvSpPr>
        <p:spPr>
          <a:xfrm>
            <a:off x="4843650" y="2246875"/>
            <a:ext cx="3346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grpSp>
        <p:nvGrpSpPr>
          <p:cNvPr id="110" name="Google Shape;110;p5"/>
          <p:cNvGrpSpPr/>
          <p:nvPr/>
        </p:nvGrpSpPr>
        <p:grpSpPr>
          <a:xfrm>
            <a:off x="5458450" y="205688"/>
            <a:ext cx="3187922" cy="668602"/>
            <a:chOff x="247100" y="205688"/>
            <a:chExt cx="3187922" cy="668602"/>
          </a:xfrm>
        </p:grpSpPr>
        <p:sp>
          <p:nvSpPr>
            <p:cNvPr id="111" name="Google Shape;111;p5"/>
            <p:cNvSpPr/>
            <p:nvPr/>
          </p:nvSpPr>
          <p:spPr>
            <a:xfrm flipH="1">
              <a:off x="3378023" y="205688"/>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flipH="1">
              <a:off x="2751838" y="205688"/>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flipH="1">
              <a:off x="2125654" y="205688"/>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flipH="1">
              <a:off x="1499469" y="205688"/>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flipH="1">
              <a:off x="873285" y="205688"/>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flipH="1">
              <a:off x="247100" y="205688"/>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flipH="1">
              <a:off x="3378023" y="81729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flipH="1">
              <a:off x="2751838" y="81729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flipH="1">
              <a:off x="2125654" y="81729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flipH="1">
              <a:off x="1499469" y="81729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flipH="1">
              <a:off x="873285" y="81729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flipH="1">
              <a:off x="247100" y="817290"/>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3" name="Google Shape;123;p5"/>
          <p:cNvCxnSpPr/>
          <p:nvPr/>
        </p:nvCxnSpPr>
        <p:spPr>
          <a:xfrm>
            <a:off x="4571950" y="1475590"/>
            <a:ext cx="0" cy="167250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1">
  <p:cSld name="CUSTOM_15_2_1">
    <p:spTree>
      <p:nvGrpSpPr>
        <p:cNvPr id="1" name="Shape 163"/>
        <p:cNvGrpSpPr/>
        <p:nvPr/>
      </p:nvGrpSpPr>
      <p:grpSpPr>
        <a:xfrm>
          <a:off x="0" y="0"/>
          <a:ext cx="0" cy="0"/>
          <a:chOff x="0" y="0"/>
          <a:chExt cx="0" cy="0"/>
        </a:xfrm>
      </p:grpSpPr>
      <p:sp>
        <p:nvSpPr>
          <p:cNvPr id="164" name="Google Shape;164;p7"/>
          <p:cNvSpPr txBox="1">
            <a:spLocks noGrp="1"/>
          </p:cNvSpPr>
          <p:nvPr>
            <p:ph type="subTitle" idx="1"/>
          </p:nvPr>
        </p:nvSpPr>
        <p:spPr>
          <a:xfrm>
            <a:off x="4609475" y="3037650"/>
            <a:ext cx="38148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1pPr>
            <a:lvl2pPr lvl="1"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2pPr>
            <a:lvl3pPr lvl="2"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3pPr>
            <a:lvl4pPr lvl="3"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4pPr>
            <a:lvl5pPr lvl="4"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5pPr>
            <a:lvl6pPr lvl="5"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6pPr>
            <a:lvl7pPr lvl="6"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7pPr>
            <a:lvl8pPr lvl="7"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8pPr>
            <a:lvl9pPr lvl="8"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9pPr>
          </a:lstStyle>
          <a:p>
            <a:endParaRPr/>
          </a:p>
        </p:txBody>
      </p:sp>
      <p:sp>
        <p:nvSpPr>
          <p:cNvPr id="165" name="Google Shape;165;p7"/>
          <p:cNvSpPr txBox="1">
            <a:spLocks noGrp="1"/>
          </p:cNvSpPr>
          <p:nvPr>
            <p:ph type="subTitle" idx="2"/>
          </p:nvPr>
        </p:nvSpPr>
        <p:spPr>
          <a:xfrm>
            <a:off x="953750" y="3610050"/>
            <a:ext cx="3346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66" name="Google Shape;166;p7"/>
          <p:cNvSpPr txBox="1">
            <a:spLocks noGrp="1"/>
          </p:cNvSpPr>
          <p:nvPr>
            <p:ph type="subTitle" idx="3"/>
          </p:nvPr>
        </p:nvSpPr>
        <p:spPr>
          <a:xfrm>
            <a:off x="719625" y="3037650"/>
            <a:ext cx="38148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1pPr>
            <a:lvl2pPr lvl="1"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2pPr>
            <a:lvl3pPr lvl="2"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3pPr>
            <a:lvl4pPr lvl="3"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4pPr>
            <a:lvl5pPr lvl="4"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5pPr>
            <a:lvl6pPr lvl="5"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6pPr>
            <a:lvl7pPr lvl="6"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7pPr>
            <a:lvl8pPr lvl="7"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8pPr>
            <a:lvl9pPr lvl="8" algn="ct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9pPr>
          </a:lstStyle>
          <a:p>
            <a:endParaRPr/>
          </a:p>
        </p:txBody>
      </p:sp>
      <p:sp>
        <p:nvSpPr>
          <p:cNvPr id="167" name="Google Shape;167;p7"/>
          <p:cNvSpPr txBox="1">
            <a:spLocks noGrp="1"/>
          </p:cNvSpPr>
          <p:nvPr>
            <p:ph type="subTitle" idx="4"/>
          </p:nvPr>
        </p:nvSpPr>
        <p:spPr>
          <a:xfrm>
            <a:off x="4843650" y="3610050"/>
            <a:ext cx="3346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68" name="Google Shape;168;p7"/>
          <p:cNvSpPr/>
          <p:nvPr/>
        </p:nvSpPr>
        <p:spPr>
          <a:xfrm rot="10800000">
            <a:off x="8589373" y="4874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rot="10800000">
            <a:off x="7963188" y="4874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rot="10800000">
            <a:off x="7337004" y="4874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rot="10800000">
            <a:off x="6710819" y="4874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rot="10800000">
            <a:off x="6084635" y="4874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rot="10800000">
            <a:off x="5458450" y="4874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txBox="1">
            <a:spLocks noGrp="1"/>
          </p:cNvSpPr>
          <p:nvPr>
            <p:ph type="ctrTitle"/>
          </p:nvPr>
        </p:nvSpPr>
        <p:spPr>
          <a:xfrm>
            <a:off x="1569325" y="529075"/>
            <a:ext cx="6005400" cy="76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b="1">
                <a:solidFill>
                  <a:srgbClr val="FFFFFF"/>
                </a:solidFill>
              </a:defRPr>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cxnSp>
        <p:nvCxnSpPr>
          <p:cNvPr id="175" name="Google Shape;175;p7"/>
          <p:cNvCxnSpPr/>
          <p:nvPr/>
        </p:nvCxnSpPr>
        <p:spPr>
          <a:xfrm>
            <a:off x="4571950" y="2712265"/>
            <a:ext cx="0" cy="167250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p:cSld name="CUSTOM_15_2_1_1">
    <p:spTree>
      <p:nvGrpSpPr>
        <p:cNvPr id="1" name="Shape 176"/>
        <p:cNvGrpSpPr/>
        <p:nvPr/>
      </p:nvGrpSpPr>
      <p:grpSpPr>
        <a:xfrm>
          <a:off x="0" y="0"/>
          <a:ext cx="0" cy="0"/>
          <a:chOff x="0" y="0"/>
          <a:chExt cx="0" cy="0"/>
        </a:xfrm>
      </p:grpSpPr>
      <p:sp>
        <p:nvSpPr>
          <p:cNvPr id="177" name="Google Shape;177;p8"/>
          <p:cNvSpPr/>
          <p:nvPr/>
        </p:nvSpPr>
        <p:spPr>
          <a:xfrm rot="10800000">
            <a:off x="8589373" y="3779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10800000">
            <a:off x="7963188" y="3779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10800000">
            <a:off x="7337004" y="3779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10800000">
            <a:off x="6710819" y="3779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10800000">
            <a:off x="6084635" y="3779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10800000">
            <a:off x="5458450" y="3779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10800000">
            <a:off x="8589373" y="880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10800000">
            <a:off x="7963188" y="880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10800000">
            <a:off x="7337004" y="880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10800000">
            <a:off x="6710819" y="880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10800000">
            <a:off x="6084635" y="880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10800000">
            <a:off x="5458450" y="88098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10800000">
            <a:off x="8589373" y="13840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10800000">
            <a:off x="7963188" y="13840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10800000">
            <a:off x="7337004" y="13840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10800000">
            <a:off x="6710819" y="13840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10800000">
            <a:off x="6084635" y="13840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10800000">
            <a:off x="5458450" y="1384036"/>
            <a:ext cx="57000" cy="570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txBox="1">
            <a:spLocks noGrp="1"/>
          </p:cNvSpPr>
          <p:nvPr>
            <p:ph type="ctrTitle"/>
          </p:nvPr>
        </p:nvSpPr>
        <p:spPr>
          <a:xfrm>
            <a:off x="1569325" y="529075"/>
            <a:ext cx="6005400" cy="7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b="1"/>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
  <p:cSld name="TITLE_ONLY_2_1_3_1_1">
    <p:spTree>
      <p:nvGrpSpPr>
        <p:cNvPr id="1" name="Shape 196"/>
        <p:cNvGrpSpPr/>
        <p:nvPr/>
      </p:nvGrpSpPr>
      <p:grpSpPr>
        <a:xfrm>
          <a:off x="0" y="0"/>
          <a:ext cx="0" cy="0"/>
          <a:chOff x="0" y="0"/>
          <a:chExt cx="0" cy="0"/>
        </a:xfrm>
      </p:grpSpPr>
      <p:grpSp>
        <p:nvGrpSpPr>
          <p:cNvPr id="197" name="Google Shape;197;p9"/>
          <p:cNvGrpSpPr/>
          <p:nvPr/>
        </p:nvGrpSpPr>
        <p:grpSpPr>
          <a:xfrm rot="5400000" flipH="1">
            <a:off x="1612937" y="-937487"/>
            <a:ext cx="709281" cy="3234154"/>
            <a:chOff x="-1377934" y="487088"/>
            <a:chExt cx="914375" cy="4169336"/>
          </a:xfrm>
        </p:grpSpPr>
        <p:sp>
          <p:nvSpPr>
            <p:cNvPr id="198" name="Google Shape;198;p9"/>
            <p:cNvSpPr/>
            <p:nvPr/>
          </p:nvSpPr>
          <p:spPr>
            <a:xfrm rot="10800000" flipH="1">
              <a:off x="-1377934" y="4580225"/>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10800000" flipH="1">
              <a:off x="-539759" y="4580225"/>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10800000" flipH="1">
              <a:off x="-1377934" y="3761573"/>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flipH="1">
              <a:off x="-539759" y="3761573"/>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0800000" flipH="1">
              <a:off x="-1377934" y="2942952"/>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rot="10800000" flipH="1">
              <a:off x="-539759" y="2942952"/>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rot="10800000" flipH="1">
              <a:off x="-1377934" y="2124331"/>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10800000" flipH="1">
              <a:off x="-539759" y="2124331"/>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rot="10800000" flipH="1">
              <a:off x="-1377934" y="1305709"/>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rot="10800000" flipH="1">
              <a:off x="-539759" y="1305709"/>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10800000" flipH="1">
              <a:off x="-1377934" y="487088"/>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10800000" flipH="1">
              <a:off x="-539759" y="487088"/>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9"/>
          <p:cNvGrpSpPr/>
          <p:nvPr/>
        </p:nvGrpSpPr>
        <p:grpSpPr>
          <a:xfrm rot="-5400000" flipH="1">
            <a:off x="6821783" y="2855250"/>
            <a:ext cx="709281" cy="3234154"/>
            <a:chOff x="-1377934" y="487088"/>
            <a:chExt cx="914375" cy="4169336"/>
          </a:xfrm>
        </p:grpSpPr>
        <p:sp>
          <p:nvSpPr>
            <p:cNvPr id="211" name="Google Shape;211;p9"/>
            <p:cNvSpPr/>
            <p:nvPr/>
          </p:nvSpPr>
          <p:spPr>
            <a:xfrm rot="10800000" flipH="1">
              <a:off x="-1377934" y="4580225"/>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10800000" flipH="1">
              <a:off x="-539759" y="4580225"/>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10800000" flipH="1">
              <a:off x="-1377934" y="3761573"/>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rot="10800000" flipH="1">
              <a:off x="-539759" y="3761573"/>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rot="10800000" flipH="1">
              <a:off x="-1377934" y="2942952"/>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rot="10800000" flipH="1">
              <a:off x="-539759" y="2942952"/>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rot="10800000" flipH="1">
              <a:off x="-1377934" y="2124331"/>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rot="10800000" flipH="1">
              <a:off x="-539759" y="2124331"/>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rot="10800000" flipH="1">
              <a:off x="-1377934" y="1305709"/>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rot="10800000" flipH="1">
              <a:off x="-539759" y="1305709"/>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rot="10800000" flipH="1">
              <a:off x="-1377934" y="487088"/>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rot="10800000" flipH="1">
              <a:off x="-539759" y="487088"/>
              <a:ext cx="76200" cy="76200"/>
            </a:xfrm>
            <a:prstGeom prst="mathPlus">
              <a:avLst>
                <a:gd name="adj1" fmla="val 2352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9"/>
          <p:cNvSpPr txBox="1">
            <a:spLocks noGrp="1"/>
          </p:cNvSpPr>
          <p:nvPr>
            <p:ph type="subTitle" idx="1"/>
          </p:nvPr>
        </p:nvSpPr>
        <p:spPr>
          <a:xfrm>
            <a:off x="870126" y="3030737"/>
            <a:ext cx="2298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24" name="Google Shape;224;p9"/>
          <p:cNvSpPr txBox="1">
            <a:spLocks noGrp="1"/>
          </p:cNvSpPr>
          <p:nvPr>
            <p:ph type="subTitle" idx="2"/>
          </p:nvPr>
        </p:nvSpPr>
        <p:spPr>
          <a:xfrm>
            <a:off x="870126" y="1718463"/>
            <a:ext cx="2298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25" name="Google Shape;225;p9"/>
          <p:cNvSpPr txBox="1">
            <a:spLocks noGrp="1"/>
          </p:cNvSpPr>
          <p:nvPr>
            <p:ph type="subTitle" idx="3"/>
          </p:nvPr>
        </p:nvSpPr>
        <p:spPr>
          <a:xfrm>
            <a:off x="5975551" y="3030737"/>
            <a:ext cx="2298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6" name="Google Shape;226;p9"/>
          <p:cNvSpPr txBox="1">
            <a:spLocks noGrp="1"/>
          </p:cNvSpPr>
          <p:nvPr>
            <p:ph type="subTitle" idx="4"/>
          </p:nvPr>
        </p:nvSpPr>
        <p:spPr>
          <a:xfrm>
            <a:off x="5975551" y="1718463"/>
            <a:ext cx="2298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7" name="Google Shape;227;p9"/>
          <p:cNvSpPr txBox="1">
            <a:spLocks noGrp="1"/>
          </p:cNvSpPr>
          <p:nvPr>
            <p:ph type="ctrTitle"/>
          </p:nvPr>
        </p:nvSpPr>
        <p:spPr>
          <a:xfrm>
            <a:off x="1569325" y="529075"/>
            <a:ext cx="6005400" cy="7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b="1"/>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228" name="Google Shape;228;p9"/>
          <p:cNvSpPr txBox="1">
            <a:spLocks noGrp="1"/>
          </p:cNvSpPr>
          <p:nvPr>
            <p:ph type="subTitle" idx="5"/>
          </p:nvPr>
        </p:nvSpPr>
        <p:spPr>
          <a:xfrm>
            <a:off x="870126" y="2616762"/>
            <a:ext cx="2298300" cy="57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1pPr>
            <a:lvl2pPr lvl="1"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2pPr>
            <a:lvl3pPr lvl="2"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3pPr>
            <a:lvl4pPr lvl="3"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4pPr>
            <a:lvl5pPr lvl="4"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5pPr>
            <a:lvl6pPr lvl="5"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6pPr>
            <a:lvl7pPr lvl="6"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7pPr>
            <a:lvl8pPr lvl="7"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8pPr>
            <a:lvl9pPr lvl="8"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9pPr>
          </a:lstStyle>
          <a:p>
            <a:endParaRPr/>
          </a:p>
        </p:txBody>
      </p:sp>
      <p:sp>
        <p:nvSpPr>
          <p:cNvPr id="229" name="Google Shape;229;p9"/>
          <p:cNvSpPr txBox="1">
            <a:spLocks noGrp="1"/>
          </p:cNvSpPr>
          <p:nvPr>
            <p:ph type="subTitle" idx="6"/>
          </p:nvPr>
        </p:nvSpPr>
        <p:spPr>
          <a:xfrm>
            <a:off x="870126" y="1304488"/>
            <a:ext cx="2298300" cy="57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1pPr>
            <a:lvl2pPr lvl="1"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2pPr>
            <a:lvl3pPr lvl="2"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3pPr>
            <a:lvl4pPr lvl="3"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4pPr>
            <a:lvl5pPr lvl="4"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5pPr>
            <a:lvl6pPr lvl="5"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6pPr>
            <a:lvl7pPr lvl="6"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7pPr>
            <a:lvl8pPr lvl="7"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8pPr>
            <a:lvl9pPr lvl="8" algn="r"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9pPr>
          </a:lstStyle>
          <a:p>
            <a:endParaRPr/>
          </a:p>
        </p:txBody>
      </p:sp>
      <p:sp>
        <p:nvSpPr>
          <p:cNvPr id="230" name="Google Shape;230;p9"/>
          <p:cNvSpPr txBox="1">
            <a:spLocks noGrp="1"/>
          </p:cNvSpPr>
          <p:nvPr>
            <p:ph type="subTitle" idx="7"/>
          </p:nvPr>
        </p:nvSpPr>
        <p:spPr>
          <a:xfrm>
            <a:off x="5975551" y="2616762"/>
            <a:ext cx="22983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1pPr>
            <a:lvl2pPr lvl="1"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2pPr>
            <a:lvl3pPr lvl="2"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3pPr>
            <a:lvl4pPr lvl="3"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4pPr>
            <a:lvl5pPr lvl="4"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5pPr>
            <a:lvl6pPr lvl="5"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6pPr>
            <a:lvl7pPr lvl="6"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7pPr>
            <a:lvl8pPr lvl="7"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8pPr>
            <a:lvl9pPr lvl="8"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9pPr>
          </a:lstStyle>
          <a:p>
            <a:endParaRPr/>
          </a:p>
        </p:txBody>
      </p:sp>
      <p:sp>
        <p:nvSpPr>
          <p:cNvPr id="231" name="Google Shape;231;p9"/>
          <p:cNvSpPr txBox="1">
            <a:spLocks noGrp="1"/>
          </p:cNvSpPr>
          <p:nvPr>
            <p:ph type="subTitle" idx="8"/>
          </p:nvPr>
        </p:nvSpPr>
        <p:spPr>
          <a:xfrm>
            <a:off x="5975551" y="1304488"/>
            <a:ext cx="22983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1pPr>
            <a:lvl2pPr lvl="1"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2pPr>
            <a:lvl3pPr lvl="2"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3pPr>
            <a:lvl4pPr lvl="3"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4pPr>
            <a:lvl5pPr lvl="4"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5pPr>
            <a:lvl6pPr lvl="5"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6pPr>
            <a:lvl7pPr lvl="6"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7pPr>
            <a:lvl8pPr lvl="7"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8pPr>
            <a:lvl9pPr lvl="8" rtl="0">
              <a:lnSpc>
                <a:spcPct val="100000"/>
              </a:lnSpc>
              <a:spcBef>
                <a:spcPts val="0"/>
              </a:spcBef>
              <a:spcAft>
                <a:spcPts val="0"/>
              </a:spcAft>
              <a:buSzPts val="1600"/>
              <a:buFont typeface="Covered By Your Grace"/>
              <a:buNone/>
              <a:defRPr sz="1600" b="1">
                <a:latin typeface="Covered By Your Grace"/>
                <a:ea typeface="Covered By Your Grace"/>
                <a:cs typeface="Covered By Your Grace"/>
                <a:sym typeface="Covered By Your Grac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1">
  <p:cSld name="TITLE_ONLY_2_1_1_1">
    <p:spTree>
      <p:nvGrpSpPr>
        <p:cNvPr id="1" name="Shape 232"/>
        <p:cNvGrpSpPr/>
        <p:nvPr/>
      </p:nvGrpSpPr>
      <p:grpSpPr>
        <a:xfrm>
          <a:off x="0" y="0"/>
          <a:ext cx="0" cy="0"/>
          <a:chOff x="0" y="0"/>
          <a:chExt cx="0" cy="0"/>
        </a:xfrm>
      </p:grpSpPr>
      <p:sp>
        <p:nvSpPr>
          <p:cNvPr id="233" name="Google Shape;233;p10"/>
          <p:cNvSpPr txBox="1">
            <a:spLocks noGrp="1"/>
          </p:cNvSpPr>
          <p:nvPr>
            <p:ph type="subTitle" idx="1"/>
          </p:nvPr>
        </p:nvSpPr>
        <p:spPr>
          <a:xfrm>
            <a:off x="824500" y="1577000"/>
            <a:ext cx="7494900" cy="8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10"/>
          <p:cNvSpPr txBox="1">
            <a:spLocks noGrp="1"/>
          </p:cNvSpPr>
          <p:nvPr>
            <p:ph type="ctrTitle"/>
          </p:nvPr>
        </p:nvSpPr>
        <p:spPr>
          <a:xfrm>
            <a:off x="1569325" y="529075"/>
            <a:ext cx="6005400" cy="7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b="1"/>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8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Covered By Your Grace"/>
              <a:buNone/>
              <a:defRPr sz="2800">
                <a:solidFill>
                  <a:srgbClr val="434343"/>
                </a:solidFill>
                <a:latin typeface="Covered By Your Grace"/>
                <a:ea typeface="Covered By Your Grace"/>
                <a:cs typeface="Covered By Your Grace"/>
                <a:sym typeface="Covered By Your Grace"/>
              </a:defRPr>
            </a:lvl1pPr>
            <a:lvl2pPr lvl="1" rtl="0">
              <a:spcBef>
                <a:spcPts val="0"/>
              </a:spcBef>
              <a:spcAft>
                <a:spcPts val="0"/>
              </a:spcAft>
              <a:buClr>
                <a:srgbClr val="434343"/>
              </a:buClr>
              <a:buSzPts val="2800"/>
              <a:buFont typeface="Covered By Your Grace"/>
              <a:buNone/>
              <a:defRPr sz="2800">
                <a:solidFill>
                  <a:srgbClr val="434343"/>
                </a:solidFill>
                <a:latin typeface="Covered By Your Grace"/>
                <a:ea typeface="Covered By Your Grace"/>
                <a:cs typeface="Covered By Your Grace"/>
                <a:sym typeface="Covered By Your Grace"/>
              </a:defRPr>
            </a:lvl2pPr>
            <a:lvl3pPr lvl="2" rtl="0">
              <a:spcBef>
                <a:spcPts val="0"/>
              </a:spcBef>
              <a:spcAft>
                <a:spcPts val="0"/>
              </a:spcAft>
              <a:buClr>
                <a:srgbClr val="434343"/>
              </a:buClr>
              <a:buSzPts val="2800"/>
              <a:buFont typeface="Covered By Your Grace"/>
              <a:buNone/>
              <a:defRPr sz="2800">
                <a:solidFill>
                  <a:srgbClr val="434343"/>
                </a:solidFill>
                <a:latin typeface="Covered By Your Grace"/>
                <a:ea typeface="Covered By Your Grace"/>
                <a:cs typeface="Covered By Your Grace"/>
                <a:sym typeface="Covered By Your Grace"/>
              </a:defRPr>
            </a:lvl3pPr>
            <a:lvl4pPr lvl="3" rtl="0">
              <a:spcBef>
                <a:spcPts val="0"/>
              </a:spcBef>
              <a:spcAft>
                <a:spcPts val="0"/>
              </a:spcAft>
              <a:buClr>
                <a:srgbClr val="434343"/>
              </a:buClr>
              <a:buSzPts val="2800"/>
              <a:buFont typeface="Covered By Your Grace"/>
              <a:buNone/>
              <a:defRPr sz="2800">
                <a:solidFill>
                  <a:srgbClr val="434343"/>
                </a:solidFill>
                <a:latin typeface="Covered By Your Grace"/>
                <a:ea typeface="Covered By Your Grace"/>
                <a:cs typeface="Covered By Your Grace"/>
                <a:sym typeface="Covered By Your Grace"/>
              </a:defRPr>
            </a:lvl4pPr>
            <a:lvl5pPr lvl="4" rtl="0">
              <a:spcBef>
                <a:spcPts val="0"/>
              </a:spcBef>
              <a:spcAft>
                <a:spcPts val="0"/>
              </a:spcAft>
              <a:buClr>
                <a:srgbClr val="434343"/>
              </a:buClr>
              <a:buSzPts val="2800"/>
              <a:buFont typeface="Covered By Your Grace"/>
              <a:buNone/>
              <a:defRPr sz="2800">
                <a:solidFill>
                  <a:srgbClr val="434343"/>
                </a:solidFill>
                <a:latin typeface="Covered By Your Grace"/>
                <a:ea typeface="Covered By Your Grace"/>
                <a:cs typeface="Covered By Your Grace"/>
                <a:sym typeface="Covered By Your Grace"/>
              </a:defRPr>
            </a:lvl5pPr>
            <a:lvl6pPr lvl="5" rtl="0">
              <a:spcBef>
                <a:spcPts val="0"/>
              </a:spcBef>
              <a:spcAft>
                <a:spcPts val="0"/>
              </a:spcAft>
              <a:buClr>
                <a:srgbClr val="434343"/>
              </a:buClr>
              <a:buSzPts val="2800"/>
              <a:buFont typeface="Covered By Your Grace"/>
              <a:buNone/>
              <a:defRPr sz="2800">
                <a:solidFill>
                  <a:srgbClr val="434343"/>
                </a:solidFill>
                <a:latin typeface="Covered By Your Grace"/>
                <a:ea typeface="Covered By Your Grace"/>
                <a:cs typeface="Covered By Your Grace"/>
                <a:sym typeface="Covered By Your Grace"/>
              </a:defRPr>
            </a:lvl6pPr>
            <a:lvl7pPr lvl="6" rtl="0">
              <a:spcBef>
                <a:spcPts val="0"/>
              </a:spcBef>
              <a:spcAft>
                <a:spcPts val="0"/>
              </a:spcAft>
              <a:buClr>
                <a:srgbClr val="434343"/>
              </a:buClr>
              <a:buSzPts val="2800"/>
              <a:buFont typeface="Covered By Your Grace"/>
              <a:buNone/>
              <a:defRPr sz="2800">
                <a:solidFill>
                  <a:srgbClr val="434343"/>
                </a:solidFill>
                <a:latin typeface="Covered By Your Grace"/>
                <a:ea typeface="Covered By Your Grace"/>
                <a:cs typeface="Covered By Your Grace"/>
                <a:sym typeface="Covered By Your Grace"/>
              </a:defRPr>
            </a:lvl7pPr>
            <a:lvl8pPr lvl="7" rtl="0">
              <a:spcBef>
                <a:spcPts val="0"/>
              </a:spcBef>
              <a:spcAft>
                <a:spcPts val="0"/>
              </a:spcAft>
              <a:buClr>
                <a:srgbClr val="434343"/>
              </a:buClr>
              <a:buSzPts val="2800"/>
              <a:buFont typeface="Covered By Your Grace"/>
              <a:buNone/>
              <a:defRPr sz="2800">
                <a:solidFill>
                  <a:srgbClr val="434343"/>
                </a:solidFill>
                <a:latin typeface="Covered By Your Grace"/>
                <a:ea typeface="Covered By Your Grace"/>
                <a:cs typeface="Covered By Your Grace"/>
                <a:sym typeface="Covered By Your Grace"/>
              </a:defRPr>
            </a:lvl8pPr>
            <a:lvl9pPr lvl="8" rtl="0">
              <a:spcBef>
                <a:spcPts val="0"/>
              </a:spcBef>
              <a:spcAft>
                <a:spcPts val="0"/>
              </a:spcAft>
              <a:buClr>
                <a:srgbClr val="434343"/>
              </a:buClr>
              <a:buSzPts val="2800"/>
              <a:buFont typeface="Covered By Your Grace"/>
              <a:buNone/>
              <a:defRPr sz="2800">
                <a:solidFill>
                  <a:srgbClr val="434343"/>
                </a:solidFill>
                <a:latin typeface="Covered By Your Grace"/>
                <a:ea typeface="Covered By Your Grace"/>
                <a:cs typeface="Covered By Your Grace"/>
                <a:sym typeface="Covered By Your Gr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Cutive Mono" panose="00000500000000000000"/>
              <a:buChar char="●"/>
              <a:defRPr sz="1200">
                <a:solidFill>
                  <a:srgbClr val="434343"/>
                </a:solidFill>
                <a:latin typeface="Cutive Mono" panose="00000500000000000000"/>
                <a:ea typeface="Cutive Mono" panose="00000500000000000000"/>
                <a:cs typeface="Cutive Mono" panose="00000500000000000000"/>
                <a:sym typeface="Cutive Mono" panose="00000500000000000000"/>
              </a:defRPr>
            </a:lvl1pPr>
            <a:lvl2pPr marL="914400" lvl="1" indent="-304800" rtl="0">
              <a:lnSpc>
                <a:spcPct val="115000"/>
              </a:lnSpc>
              <a:spcBef>
                <a:spcPts val="1600"/>
              </a:spcBef>
              <a:spcAft>
                <a:spcPts val="0"/>
              </a:spcAft>
              <a:buClr>
                <a:srgbClr val="434343"/>
              </a:buClr>
              <a:buSzPts val="1200"/>
              <a:buFont typeface="Cutive Mono" panose="00000500000000000000"/>
              <a:buChar char="○"/>
              <a:defRPr sz="1200">
                <a:solidFill>
                  <a:srgbClr val="434343"/>
                </a:solidFill>
                <a:latin typeface="Cutive Mono" panose="00000500000000000000"/>
                <a:ea typeface="Cutive Mono" panose="00000500000000000000"/>
                <a:cs typeface="Cutive Mono" panose="00000500000000000000"/>
                <a:sym typeface="Cutive Mono" panose="00000500000000000000"/>
              </a:defRPr>
            </a:lvl2pPr>
            <a:lvl3pPr marL="1371600" lvl="2" indent="-304800" rtl="0">
              <a:lnSpc>
                <a:spcPct val="115000"/>
              </a:lnSpc>
              <a:spcBef>
                <a:spcPts val="1600"/>
              </a:spcBef>
              <a:spcAft>
                <a:spcPts val="0"/>
              </a:spcAft>
              <a:buClr>
                <a:srgbClr val="434343"/>
              </a:buClr>
              <a:buSzPts val="1200"/>
              <a:buFont typeface="Cutive Mono" panose="00000500000000000000"/>
              <a:buChar char="■"/>
              <a:defRPr sz="1200">
                <a:solidFill>
                  <a:srgbClr val="434343"/>
                </a:solidFill>
                <a:latin typeface="Cutive Mono" panose="00000500000000000000"/>
                <a:ea typeface="Cutive Mono" panose="00000500000000000000"/>
                <a:cs typeface="Cutive Mono" panose="00000500000000000000"/>
                <a:sym typeface="Cutive Mono" panose="00000500000000000000"/>
              </a:defRPr>
            </a:lvl3pPr>
            <a:lvl4pPr marL="1828800" lvl="3" indent="-304800" rtl="0">
              <a:lnSpc>
                <a:spcPct val="115000"/>
              </a:lnSpc>
              <a:spcBef>
                <a:spcPts val="1600"/>
              </a:spcBef>
              <a:spcAft>
                <a:spcPts val="0"/>
              </a:spcAft>
              <a:buClr>
                <a:srgbClr val="434343"/>
              </a:buClr>
              <a:buSzPts val="1200"/>
              <a:buFont typeface="Cutive Mono" panose="00000500000000000000"/>
              <a:buChar char="●"/>
              <a:defRPr sz="1200">
                <a:solidFill>
                  <a:srgbClr val="434343"/>
                </a:solidFill>
                <a:latin typeface="Cutive Mono" panose="00000500000000000000"/>
                <a:ea typeface="Cutive Mono" panose="00000500000000000000"/>
                <a:cs typeface="Cutive Mono" panose="00000500000000000000"/>
                <a:sym typeface="Cutive Mono" panose="00000500000000000000"/>
              </a:defRPr>
            </a:lvl4pPr>
            <a:lvl5pPr marL="2286000" lvl="4" indent="-304800" rtl="0">
              <a:lnSpc>
                <a:spcPct val="115000"/>
              </a:lnSpc>
              <a:spcBef>
                <a:spcPts val="1600"/>
              </a:spcBef>
              <a:spcAft>
                <a:spcPts val="0"/>
              </a:spcAft>
              <a:buClr>
                <a:srgbClr val="434343"/>
              </a:buClr>
              <a:buSzPts val="1200"/>
              <a:buFont typeface="Cutive Mono" panose="00000500000000000000"/>
              <a:buChar char="○"/>
              <a:defRPr sz="1200">
                <a:solidFill>
                  <a:srgbClr val="434343"/>
                </a:solidFill>
                <a:latin typeface="Cutive Mono" panose="00000500000000000000"/>
                <a:ea typeface="Cutive Mono" panose="00000500000000000000"/>
                <a:cs typeface="Cutive Mono" panose="00000500000000000000"/>
                <a:sym typeface="Cutive Mono" panose="00000500000000000000"/>
              </a:defRPr>
            </a:lvl5pPr>
            <a:lvl6pPr marL="2743200" lvl="5" indent="-304800" rtl="0">
              <a:lnSpc>
                <a:spcPct val="115000"/>
              </a:lnSpc>
              <a:spcBef>
                <a:spcPts val="1600"/>
              </a:spcBef>
              <a:spcAft>
                <a:spcPts val="0"/>
              </a:spcAft>
              <a:buClr>
                <a:srgbClr val="434343"/>
              </a:buClr>
              <a:buSzPts val="1200"/>
              <a:buFont typeface="Cutive Mono" panose="00000500000000000000"/>
              <a:buChar char="■"/>
              <a:defRPr sz="1200">
                <a:solidFill>
                  <a:srgbClr val="434343"/>
                </a:solidFill>
                <a:latin typeface="Cutive Mono" panose="00000500000000000000"/>
                <a:ea typeface="Cutive Mono" panose="00000500000000000000"/>
                <a:cs typeface="Cutive Mono" panose="00000500000000000000"/>
                <a:sym typeface="Cutive Mono" panose="00000500000000000000"/>
              </a:defRPr>
            </a:lvl6pPr>
            <a:lvl7pPr marL="3200400" lvl="6" indent="-304800" rtl="0">
              <a:lnSpc>
                <a:spcPct val="115000"/>
              </a:lnSpc>
              <a:spcBef>
                <a:spcPts val="1600"/>
              </a:spcBef>
              <a:spcAft>
                <a:spcPts val="0"/>
              </a:spcAft>
              <a:buClr>
                <a:srgbClr val="434343"/>
              </a:buClr>
              <a:buSzPts val="1200"/>
              <a:buFont typeface="Cutive Mono" panose="00000500000000000000"/>
              <a:buChar char="●"/>
              <a:defRPr sz="1200">
                <a:solidFill>
                  <a:srgbClr val="434343"/>
                </a:solidFill>
                <a:latin typeface="Cutive Mono" panose="00000500000000000000"/>
                <a:ea typeface="Cutive Mono" panose="00000500000000000000"/>
                <a:cs typeface="Cutive Mono" panose="00000500000000000000"/>
                <a:sym typeface="Cutive Mono" panose="00000500000000000000"/>
              </a:defRPr>
            </a:lvl7pPr>
            <a:lvl8pPr marL="3657600" lvl="7" indent="-304800" rtl="0">
              <a:lnSpc>
                <a:spcPct val="115000"/>
              </a:lnSpc>
              <a:spcBef>
                <a:spcPts val="1600"/>
              </a:spcBef>
              <a:spcAft>
                <a:spcPts val="0"/>
              </a:spcAft>
              <a:buClr>
                <a:srgbClr val="434343"/>
              </a:buClr>
              <a:buSzPts val="1200"/>
              <a:buFont typeface="Cutive Mono" panose="00000500000000000000"/>
              <a:buChar char="○"/>
              <a:defRPr sz="1200">
                <a:solidFill>
                  <a:srgbClr val="434343"/>
                </a:solidFill>
                <a:latin typeface="Cutive Mono" panose="00000500000000000000"/>
                <a:ea typeface="Cutive Mono" panose="00000500000000000000"/>
                <a:cs typeface="Cutive Mono" panose="00000500000000000000"/>
                <a:sym typeface="Cutive Mono" panose="00000500000000000000"/>
              </a:defRPr>
            </a:lvl8pPr>
            <a:lvl9pPr marL="4114800" lvl="8" indent="-304800" rtl="0">
              <a:lnSpc>
                <a:spcPct val="115000"/>
              </a:lnSpc>
              <a:spcBef>
                <a:spcPts val="1600"/>
              </a:spcBef>
              <a:spcAft>
                <a:spcPts val="1600"/>
              </a:spcAft>
              <a:buClr>
                <a:srgbClr val="434343"/>
              </a:buClr>
              <a:buSzPts val="1200"/>
              <a:buFont typeface="Cutive Mono" panose="00000500000000000000"/>
              <a:buChar char="■"/>
              <a:defRPr sz="1200">
                <a:solidFill>
                  <a:srgbClr val="434343"/>
                </a:solidFill>
                <a:latin typeface="Cutive Mono" panose="00000500000000000000"/>
                <a:ea typeface="Cutive Mono" panose="00000500000000000000"/>
                <a:cs typeface="Cutive Mono" panose="00000500000000000000"/>
                <a:sym typeface="Cutive Mono" panose="00000500000000000000"/>
              </a:defRPr>
            </a:lvl9pPr>
          </a:lstStyle>
          <a:p>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61"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2.png"/><Relationship Id="rId12" Type="http://schemas.openxmlformats.org/officeDocument/2006/relationships/image" Target="../media/image30.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 Id="rId14" Type="http://schemas.openxmlformats.org/officeDocument/2006/relationships/image" Target="../media/image3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8"/>
          <p:cNvSpPr txBox="1">
            <a:spLocks noGrp="1"/>
          </p:cNvSpPr>
          <p:nvPr>
            <p:ph type="ctrTitle"/>
          </p:nvPr>
        </p:nvSpPr>
        <p:spPr>
          <a:xfrm flipH="1">
            <a:off x="1437005" y="1772285"/>
            <a:ext cx="3019425" cy="11360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45B7C"/>
                </a:solidFill>
                <a:effectLst>
                  <a:outerShdw blurRad="38100" dist="38100" dir="2700000" algn="tl">
                    <a:srgbClr val="000000">
                      <a:alpha val="43137"/>
                    </a:srgbClr>
                  </a:outerShdw>
                </a:effectLst>
                <a:latin typeface="Covered By Your Grace"/>
                <a:ea typeface="Covered By Your Grace"/>
                <a:cs typeface="Covered By Your Grace"/>
                <a:sym typeface="Covered By Your Grace"/>
              </a:rPr>
              <a:t>Voltmeter</a:t>
            </a:r>
          </a:p>
        </p:txBody>
      </p:sp>
      <p:sp>
        <p:nvSpPr>
          <p:cNvPr id="298" name="Google Shape;298;p18"/>
          <p:cNvSpPr txBox="1">
            <a:spLocks noGrp="1"/>
          </p:cNvSpPr>
          <p:nvPr>
            <p:ph type="subTitle" idx="1"/>
          </p:nvPr>
        </p:nvSpPr>
        <p:spPr>
          <a:xfrm flipH="1">
            <a:off x="4723765" y="1453515"/>
            <a:ext cx="3561080" cy="118999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a:solidFill>
                  <a:srgbClr val="944C00"/>
                </a:solidFill>
                <a:effectLst>
                  <a:outerShdw blurRad="38100" dist="38100" dir="2700000" algn="tl">
                    <a:srgbClr val="000000">
                      <a:alpha val="43137"/>
                    </a:srgbClr>
                  </a:outerShdw>
                </a:effectLst>
                <a:latin typeface="Cascadia Code Light" panose="020B0609020000020004" charset="0"/>
                <a:ea typeface="Cutive Mono" panose="00000500000000000000"/>
                <a:cs typeface="Cascadia Code Light" panose="020B0609020000020004" charset="0"/>
                <a:sym typeface="Cutive Mono" panose="00000500000000000000"/>
              </a:rPr>
              <a:t>Báo cáo bài tập lớn</a:t>
            </a:r>
          </a:p>
          <a:p>
            <a:pPr marL="0" lvl="0" indent="0" algn="l" rtl="0">
              <a:lnSpc>
                <a:spcPct val="150000"/>
              </a:lnSpc>
              <a:spcBef>
                <a:spcPts val="0"/>
              </a:spcBef>
              <a:spcAft>
                <a:spcPts val="0"/>
              </a:spcAft>
              <a:buNone/>
            </a:pPr>
            <a:r>
              <a:rPr lang="en-US" sz="1600">
                <a:solidFill>
                  <a:srgbClr val="944C00"/>
                </a:solidFill>
                <a:effectLst>
                  <a:outerShdw blurRad="38100" dist="38100" dir="2700000" algn="tl">
                    <a:srgbClr val="000000">
                      <a:alpha val="43137"/>
                    </a:srgbClr>
                  </a:outerShdw>
                </a:effectLst>
                <a:latin typeface="Cascadia Code Light" panose="020B0609020000020004" charset="0"/>
                <a:ea typeface="Cutive Mono" panose="00000500000000000000"/>
                <a:cs typeface="Cascadia Code Light" panose="020B0609020000020004" charset="0"/>
                <a:sym typeface="Cutive Mono" panose="00000500000000000000"/>
              </a:rPr>
              <a:t>Môn: Thiết kế kệ thống nhúng</a:t>
            </a:r>
          </a:p>
          <a:p>
            <a:pPr marL="0" lvl="0" indent="0" algn="l" rtl="0">
              <a:lnSpc>
                <a:spcPct val="150000"/>
              </a:lnSpc>
              <a:spcBef>
                <a:spcPts val="0"/>
              </a:spcBef>
              <a:spcAft>
                <a:spcPts val="0"/>
              </a:spcAft>
              <a:buNone/>
            </a:pPr>
            <a:r>
              <a:rPr lang="en-US" sz="1600">
                <a:solidFill>
                  <a:srgbClr val="944C00"/>
                </a:solidFill>
                <a:effectLst>
                  <a:outerShdw blurRad="38100" dist="38100" dir="2700000" algn="tl">
                    <a:srgbClr val="000000">
                      <a:alpha val="43137"/>
                    </a:srgbClr>
                  </a:outerShdw>
                </a:effectLst>
                <a:latin typeface="Cascadia Code Light" panose="020B0609020000020004" charset="0"/>
                <a:ea typeface="Cutive Mono" panose="00000500000000000000"/>
                <a:cs typeface="Cascadia Code Light" panose="020B0609020000020004" charset="0"/>
                <a:sym typeface="Cutive Mono" panose="00000500000000000000"/>
              </a:rPr>
              <a:t>Học kì: 241</a:t>
            </a:r>
          </a:p>
          <a:p>
            <a:pPr marL="0" lvl="0" indent="0" algn="l" rtl="0">
              <a:lnSpc>
                <a:spcPct val="150000"/>
              </a:lnSpc>
              <a:spcBef>
                <a:spcPts val="0"/>
              </a:spcBef>
              <a:spcAft>
                <a:spcPts val="0"/>
              </a:spcAft>
              <a:buNone/>
            </a:pPr>
            <a:r>
              <a:rPr lang="en-US" sz="1600">
                <a:solidFill>
                  <a:srgbClr val="944C00"/>
                </a:solidFill>
                <a:effectLst>
                  <a:outerShdw blurRad="38100" dist="38100" dir="2700000" algn="tl">
                    <a:srgbClr val="000000">
                      <a:alpha val="43137"/>
                    </a:srgbClr>
                  </a:outerShdw>
                </a:effectLst>
                <a:latin typeface="Cascadia Code Light" panose="020B0609020000020004" charset="0"/>
                <a:ea typeface="Cutive Mono" panose="00000500000000000000"/>
                <a:cs typeface="Cascadia Code Light" panose="020B0609020000020004" charset="0"/>
                <a:sym typeface="Cutive Mono" panose="00000500000000000000"/>
              </a:rPr>
              <a:t>GV: Nguyễn Phan Hải Phú</a:t>
            </a:r>
          </a:p>
          <a:p>
            <a:pPr marL="0" lvl="0" indent="0" algn="l" rtl="0">
              <a:spcBef>
                <a:spcPts val="0"/>
              </a:spcBef>
              <a:spcAft>
                <a:spcPts val="0"/>
              </a:spcAft>
              <a:buNone/>
            </a:pPr>
            <a:endParaRPr lang="en-US" sz="1600">
              <a:solidFill>
                <a:srgbClr val="944C00"/>
              </a:solidFill>
              <a:effectLst>
                <a:outerShdw blurRad="38100" dist="38100" dir="2700000" algn="tl">
                  <a:srgbClr val="000000">
                    <a:alpha val="43137"/>
                  </a:srgbClr>
                </a:outerShdw>
              </a:effectLst>
              <a:latin typeface="Cascadia Code Light" panose="020B0609020000020004" charset="0"/>
              <a:ea typeface="Cutive Mono" panose="00000500000000000000"/>
              <a:cs typeface="Cascadia Code Light" panose="020B0609020000020004" charset="0"/>
              <a:sym typeface="Cutive Mono" panose="00000500000000000000"/>
            </a:endParaRPr>
          </a:p>
        </p:txBody>
      </p:sp>
      <p:pic>
        <p:nvPicPr>
          <p:cNvPr id="3" name="Picture 0" descr="logoBK"/>
          <p:cNvPicPr>
            <a:picLocks noChangeAspect="1"/>
          </p:cNvPicPr>
          <p:nvPr/>
        </p:nvPicPr>
        <p:blipFill>
          <a:blip r:embed="rId3"/>
          <a:stretch>
            <a:fillRect/>
          </a:stretch>
        </p:blipFill>
        <p:spPr>
          <a:xfrm>
            <a:off x="1941830" y="89535"/>
            <a:ext cx="2009140" cy="1421130"/>
          </a:xfrm>
          <a:prstGeom prst="rect">
            <a:avLst/>
          </a:prstGeom>
          <a:effectLst>
            <a:outerShdw blurRad="50800" dist="38100" dir="2700000" algn="tl" rotWithShape="0">
              <a:prstClr val="black">
                <a:alpha val="40000"/>
              </a:prstClr>
            </a:outerShdw>
          </a:effectLst>
        </p:spPr>
      </p:pic>
      <p:sp>
        <p:nvSpPr>
          <p:cNvPr id="2" name="Text Box 1"/>
          <p:cNvSpPr txBox="1"/>
          <p:nvPr/>
        </p:nvSpPr>
        <p:spPr>
          <a:xfrm>
            <a:off x="3592195" y="539115"/>
            <a:ext cx="2851785" cy="521970"/>
          </a:xfrm>
          <a:prstGeom prst="rect">
            <a:avLst/>
          </a:prstGeom>
          <a:noFill/>
        </p:spPr>
        <p:txBody>
          <a:bodyPr wrap="square" rtlCol="0">
            <a:spAutoFit/>
          </a:bodyPr>
          <a:lstStyle/>
          <a:p>
            <a:r>
              <a:rPr lang="en-US" b="1">
                <a:solidFill>
                  <a:srgbClr val="345B7C"/>
                </a:solidFill>
                <a:effectLst>
                  <a:outerShdw blurRad="38100" dist="38100" dir="2700000" algn="tl">
                    <a:srgbClr val="000000">
                      <a:alpha val="43137"/>
                    </a:srgbClr>
                  </a:outerShdw>
                </a:effectLst>
                <a:latin typeface="Courier New" panose="02070309020205020404" charset="0"/>
                <a:cs typeface="Courier New" panose="02070309020205020404" charset="0"/>
              </a:rPr>
              <a:t>Trường Đại học Bách Khoa</a:t>
            </a:r>
          </a:p>
          <a:p>
            <a:r>
              <a:rPr lang="en-US" b="1">
                <a:solidFill>
                  <a:srgbClr val="345B7C"/>
                </a:solidFill>
                <a:effectLst>
                  <a:outerShdw blurRad="38100" dist="38100" dir="2700000" algn="tl">
                    <a:srgbClr val="000000">
                      <a:alpha val="43137"/>
                    </a:srgbClr>
                  </a:outerShdw>
                </a:effectLst>
                <a:latin typeface="Courier New" panose="02070309020205020404" charset="0"/>
                <a:cs typeface="Courier New" panose="02070309020205020404" charset="0"/>
              </a:rPr>
              <a:t>Đại học Quốc gia TP.HCM</a:t>
            </a:r>
          </a:p>
        </p:txBody>
      </p:sp>
      <p:sp>
        <p:nvSpPr>
          <p:cNvPr id="4" name="Text Box 3"/>
          <p:cNvSpPr txBox="1"/>
          <p:nvPr/>
        </p:nvSpPr>
        <p:spPr>
          <a:xfrm>
            <a:off x="2656840" y="3619500"/>
            <a:ext cx="3599180" cy="306705"/>
          </a:xfrm>
          <a:prstGeom prst="rect">
            <a:avLst/>
          </a:prstGeom>
          <a:noFill/>
        </p:spPr>
        <p:txBody>
          <a:bodyPr wrap="square" rtlCol="0">
            <a:spAutoFit/>
          </a:bodyPr>
          <a:lstStyle/>
          <a:p>
            <a:r>
              <a:rPr lang="en-US">
                <a:solidFill>
                  <a:srgbClr val="345B7C"/>
                </a:solidFill>
                <a:effectLst>
                  <a:outerShdw blurRad="38100" dist="38100" dir="2700000" algn="tl">
                    <a:srgbClr val="000000">
                      <a:alpha val="43137"/>
                    </a:srgbClr>
                  </a:outerShdw>
                </a:effectLst>
                <a:latin typeface="Courier New" panose="02070309020205020404" charset="0"/>
                <a:cs typeface="Courier New" panose="02070309020205020404" charset="0"/>
              </a:rPr>
              <a:t>Bùi Thị Huyền Như - Mã Chí Nhân</a:t>
            </a:r>
          </a:p>
        </p:txBody>
      </p:sp>
      <p:sp>
        <p:nvSpPr>
          <p:cNvPr id="313" name="Google Shape;313;p19"/>
          <p:cNvSpPr txBox="1"/>
          <p:nvPr/>
        </p:nvSpPr>
        <p:spPr>
          <a:xfrm>
            <a:off x="3702050" y="4056380"/>
            <a:ext cx="1943735" cy="5721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1pPr>
            <a:lvl2pPr marL="914400" marR="0" lvl="1"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2pPr>
            <a:lvl3pPr marL="1371600" marR="0" lvl="2"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3pPr>
            <a:lvl4pPr marL="1828800" marR="0" lvl="3"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4pPr>
            <a:lvl5pPr marL="2286000" marR="0" lvl="4"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5pPr>
            <a:lvl6pPr marL="2743200" marR="0" lvl="5"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6pPr>
            <a:lvl7pPr marL="3200400" marR="0" lvl="6"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7pPr>
            <a:lvl8pPr marL="3657600" marR="0" lvl="7"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8pPr>
            <a:lvl9pPr marL="4114800" marR="0" lvl="8"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9pPr>
          </a:lstStyle>
          <a:p>
            <a:pPr marL="0" lvl="0" indent="0" algn="l" rtl="0">
              <a:spcBef>
                <a:spcPts val="0"/>
              </a:spcBef>
              <a:spcAft>
                <a:spcPts val="0"/>
              </a:spcAft>
              <a:buNone/>
            </a:pPr>
            <a:r>
              <a:rPr lang="en-US" sz="1400" b="1">
                <a:solidFill>
                  <a:srgbClr val="944C00"/>
                </a:solidFill>
                <a:effectLst>
                  <a:outerShdw blurRad="38100" dist="38100" dir="2700000" algn="tl">
                    <a:srgbClr val="000000">
                      <a:alpha val="43137"/>
                    </a:srgbClr>
                  </a:outerShdw>
                </a:effectLst>
              </a:rPr>
              <a:t>Ngày 30/11/2024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914794" y="910021"/>
            <a:ext cx="1836420" cy="521970"/>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Sơ đồ khối:</a:t>
            </a:r>
            <a:endParaRPr lang="en-US" altLang="en-US" b="1">
              <a:solidFill>
                <a:schemeClr val="tx1">
                  <a:lumMod val="95000"/>
                  <a:lumOff val="5000"/>
                </a:schemeClr>
              </a:solidFill>
              <a:latin typeface="Courier New" panose="02070309020205020404" charset="0"/>
              <a:cs typeface="Courier New" panose="02070309020205020404" charset="0"/>
            </a:endParaRPr>
          </a:p>
          <a:p>
            <a:endParaRPr lang="en-US">
              <a:solidFill>
                <a:schemeClr val="tx1">
                  <a:lumMod val="95000"/>
                  <a:lumOff val="5000"/>
                </a:schemeClr>
              </a:solidFill>
            </a:endParaRPr>
          </a:p>
        </p:txBody>
      </p:sp>
      <p:sp>
        <p:nvSpPr>
          <p:cNvPr id="6316" name="Google Shape;6316;p39"/>
          <p:cNvSpPr/>
          <p:nvPr/>
        </p:nvSpPr>
        <p:spPr>
          <a:xfrm>
            <a:off x="8216265" y="149225"/>
            <a:ext cx="719455" cy="824865"/>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1"/>
          <p:cNvGrpSpPr/>
          <p:nvPr/>
        </p:nvGrpSpPr>
        <p:grpSpPr>
          <a:xfrm>
            <a:off x="0" y="80810"/>
            <a:ext cx="9096376" cy="1029335"/>
            <a:chOff x="321700" y="177487"/>
            <a:chExt cx="8166004" cy="1280180"/>
          </a:xfrm>
        </p:grpSpPr>
        <p:sp>
          <p:nvSpPr>
            <p:cNvPr id="348" name="Google Shape;348;p21"/>
            <p:cNvSpPr/>
            <p:nvPr/>
          </p:nvSpPr>
          <p:spPr>
            <a:xfrm flipH="1">
              <a:off x="2826438"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flipH="1">
              <a:off x="220025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flipH="1">
              <a:off x="157406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flipH="1">
              <a:off x="94788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flipH="1">
              <a:off x="32170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flipH="1">
              <a:off x="2826438"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flipH="1">
              <a:off x="220025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flipH="1">
              <a:off x="157406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flipH="1">
              <a:off x="94788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flipH="1">
              <a:off x="32170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flipH="1">
              <a:off x="220025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flipH="1">
              <a:off x="94788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flipH="1">
              <a:off x="32170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flipH="1">
              <a:off x="343693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flipH="1">
              <a:off x="5941663"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flipH="1">
              <a:off x="531547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flipH="1">
              <a:off x="468929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flipH="1">
              <a:off x="406311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flipH="1">
              <a:off x="343692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flipH="1">
              <a:off x="5941663"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flipH="1">
              <a:off x="531547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flipH="1">
              <a:off x="468929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flipH="1">
              <a:off x="406311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flipH="1">
              <a:off x="343692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531547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468929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406311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flipH="1">
              <a:off x="343692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flipH="1">
              <a:off x="843070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780451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717833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flipH="1">
              <a:off x="655215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flipH="1">
              <a:off x="843070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flipH="1">
              <a:off x="780451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flipH="1">
              <a:off x="717833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flipH="1">
              <a:off x="655215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flipH="1">
              <a:off x="843070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flipH="1">
              <a:off x="780451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flipH="1">
              <a:off x="717833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flipH="1">
              <a:off x="655215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2826438"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flipH="1">
              <a:off x="5941663"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8BE3A44B-F60F-2317-9BDD-FD767248AF7F}"/>
              </a:ext>
            </a:extLst>
          </p:cNvPr>
          <p:cNvPicPr>
            <a:picLocks noChangeAspect="1"/>
          </p:cNvPicPr>
          <p:nvPr/>
        </p:nvPicPr>
        <p:blipFill>
          <a:blip r:embed="rId2"/>
          <a:stretch>
            <a:fillRect/>
          </a:stretch>
        </p:blipFill>
        <p:spPr>
          <a:xfrm>
            <a:off x="5037516" y="1060739"/>
            <a:ext cx="3609397" cy="4082761"/>
          </a:xfrm>
          <a:prstGeom prst="rect">
            <a:avLst/>
          </a:prstGeom>
        </p:spPr>
      </p:pic>
      <p:pic>
        <p:nvPicPr>
          <p:cNvPr id="4" name="Picture 3"/>
          <p:cNvPicPr>
            <a:picLocks noChangeAspect="1"/>
          </p:cNvPicPr>
          <p:nvPr/>
        </p:nvPicPr>
        <p:blipFill>
          <a:blip r:embed="rId3"/>
          <a:stretch>
            <a:fillRect/>
          </a:stretch>
        </p:blipFill>
        <p:spPr>
          <a:xfrm>
            <a:off x="1580978" y="1483277"/>
            <a:ext cx="6695440" cy="2646680"/>
          </a:xfrm>
          <a:prstGeom prst="rect">
            <a:avLst/>
          </a:prstGeom>
        </p:spPr>
      </p:pic>
      <p:sp>
        <p:nvSpPr>
          <p:cNvPr id="11" name="Google Shape;335;p20">
            <a:extLst>
              <a:ext uri="{FF2B5EF4-FFF2-40B4-BE49-F238E27FC236}">
                <a16:creationId xmlns:a16="http://schemas.microsoft.com/office/drawing/2014/main" id="{4F16BA44-CEBB-7420-116A-BBB5AF041A23}"/>
              </a:ext>
            </a:extLst>
          </p:cNvPr>
          <p:cNvSpPr txBox="1">
            <a:spLocks noGrp="1"/>
          </p:cNvSpPr>
          <p:nvPr>
            <p:ph type="ctrTitle"/>
          </p:nvPr>
        </p:nvSpPr>
        <p:spPr>
          <a:xfrm>
            <a:off x="283210" y="149225"/>
            <a:ext cx="550100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12" name="Google Shape;3709;p34">
            <a:extLst>
              <a:ext uri="{FF2B5EF4-FFF2-40B4-BE49-F238E27FC236}">
                <a16:creationId xmlns:a16="http://schemas.microsoft.com/office/drawing/2014/main" id="{44922D7E-DE80-EBDD-E156-88B7018612CB}"/>
              </a:ext>
            </a:extLst>
          </p:cNvPr>
          <p:cNvGrpSpPr/>
          <p:nvPr/>
        </p:nvGrpSpPr>
        <p:grpSpPr>
          <a:xfrm>
            <a:off x="618490" y="297815"/>
            <a:ext cx="505460" cy="374015"/>
            <a:chOff x="4756975" y="2341800"/>
            <a:chExt cx="91975" cy="51925"/>
          </a:xfrm>
        </p:grpSpPr>
        <p:sp>
          <p:nvSpPr>
            <p:cNvPr id="13" name="Google Shape;3710;p34">
              <a:extLst>
                <a:ext uri="{FF2B5EF4-FFF2-40B4-BE49-F238E27FC236}">
                  <a16:creationId xmlns:a16="http://schemas.microsoft.com/office/drawing/2014/main" id="{A690F1E4-4576-0A2A-8589-DB55AD865DAE}"/>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1;p34">
              <a:extLst>
                <a:ext uri="{FF2B5EF4-FFF2-40B4-BE49-F238E27FC236}">
                  <a16:creationId xmlns:a16="http://schemas.microsoft.com/office/drawing/2014/main" id="{12E74B86-22F0-E33E-9167-607DAF067D9B}"/>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2;p34">
              <a:extLst>
                <a:ext uri="{FF2B5EF4-FFF2-40B4-BE49-F238E27FC236}">
                  <a16:creationId xmlns:a16="http://schemas.microsoft.com/office/drawing/2014/main" id="{C0BB6219-A0FF-8615-9BAD-65E052CDF189}"/>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3;p34">
              <a:extLst>
                <a:ext uri="{FF2B5EF4-FFF2-40B4-BE49-F238E27FC236}">
                  <a16:creationId xmlns:a16="http://schemas.microsoft.com/office/drawing/2014/main" id="{55338A2A-C792-2AD8-4D94-27FB6090190A}"/>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4;p34">
              <a:extLst>
                <a:ext uri="{FF2B5EF4-FFF2-40B4-BE49-F238E27FC236}">
                  <a16:creationId xmlns:a16="http://schemas.microsoft.com/office/drawing/2014/main" id="{D2CEB2CD-D6DF-6680-F945-E281D586F3D9}"/>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5;p34">
              <a:extLst>
                <a:ext uri="{FF2B5EF4-FFF2-40B4-BE49-F238E27FC236}">
                  <a16:creationId xmlns:a16="http://schemas.microsoft.com/office/drawing/2014/main" id="{ABA519C7-F6A5-E070-EC17-244D425EF51E}"/>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6;p34">
              <a:extLst>
                <a:ext uri="{FF2B5EF4-FFF2-40B4-BE49-F238E27FC236}">
                  <a16:creationId xmlns:a16="http://schemas.microsoft.com/office/drawing/2014/main" id="{E6DF185C-EA11-448A-FAC1-52465E1A7383}"/>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17;p34">
              <a:extLst>
                <a:ext uri="{FF2B5EF4-FFF2-40B4-BE49-F238E27FC236}">
                  <a16:creationId xmlns:a16="http://schemas.microsoft.com/office/drawing/2014/main" id="{3C0CDD77-B83E-07B9-C8CA-6013B320E9D6}"/>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8;p34">
              <a:extLst>
                <a:ext uri="{FF2B5EF4-FFF2-40B4-BE49-F238E27FC236}">
                  <a16:creationId xmlns:a16="http://schemas.microsoft.com/office/drawing/2014/main" id="{8929DB96-CCFB-3B0A-1947-561B0341C7DF}"/>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9;p34">
              <a:extLst>
                <a:ext uri="{FF2B5EF4-FFF2-40B4-BE49-F238E27FC236}">
                  <a16:creationId xmlns:a16="http://schemas.microsoft.com/office/drawing/2014/main" id="{5427C07D-6AB3-13AB-B4EC-634F975E90B1}"/>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0;p34">
              <a:extLst>
                <a:ext uri="{FF2B5EF4-FFF2-40B4-BE49-F238E27FC236}">
                  <a16:creationId xmlns:a16="http://schemas.microsoft.com/office/drawing/2014/main" id="{5D19DF91-541A-C3EA-5E91-A3D8D7F70EE2}"/>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1;p34">
              <a:extLst>
                <a:ext uri="{FF2B5EF4-FFF2-40B4-BE49-F238E27FC236}">
                  <a16:creationId xmlns:a16="http://schemas.microsoft.com/office/drawing/2014/main" id="{314CA9B0-3D3A-9AFD-A889-B47E244FC490}"/>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2;p34">
              <a:extLst>
                <a:ext uri="{FF2B5EF4-FFF2-40B4-BE49-F238E27FC236}">
                  <a16:creationId xmlns:a16="http://schemas.microsoft.com/office/drawing/2014/main" id="{E663F1D7-003A-D06C-FD95-D6CEC814E26A}"/>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3;p34">
              <a:extLst>
                <a:ext uri="{FF2B5EF4-FFF2-40B4-BE49-F238E27FC236}">
                  <a16:creationId xmlns:a16="http://schemas.microsoft.com/office/drawing/2014/main" id="{B6EBA794-BD33-F1D0-4BE5-DB8480E3F967}"/>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4;p34">
              <a:extLst>
                <a:ext uri="{FF2B5EF4-FFF2-40B4-BE49-F238E27FC236}">
                  <a16:creationId xmlns:a16="http://schemas.microsoft.com/office/drawing/2014/main" id="{0060AED1-0716-37B8-0CB6-FCCC80B71FFA}"/>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5;p34">
              <a:extLst>
                <a:ext uri="{FF2B5EF4-FFF2-40B4-BE49-F238E27FC236}">
                  <a16:creationId xmlns:a16="http://schemas.microsoft.com/office/drawing/2014/main" id="{E6497C35-F376-894E-4EA4-141D97CC69F4}"/>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6;p34">
              <a:extLst>
                <a:ext uri="{FF2B5EF4-FFF2-40B4-BE49-F238E27FC236}">
                  <a16:creationId xmlns:a16="http://schemas.microsoft.com/office/drawing/2014/main" id="{EB4BF68B-3D74-DD3D-0B0A-0854A75BDDB1}"/>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7;p34">
              <a:extLst>
                <a:ext uri="{FF2B5EF4-FFF2-40B4-BE49-F238E27FC236}">
                  <a16:creationId xmlns:a16="http://schemas.microsoft.com/office/drawing/2014/main" id="{FA7A6622-F5AC-7603-F014-28040A6195F9}"/>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28;p34">
              <a:extLst>
                <a:ext uri="{FF2B5EF4-FFF2-40B4-BE49-F238E27FC236}">
                  <a16:creationId xmlns:a16="http://schemas.microsoft.com/office/drawing/2014/main" id="{A06E0736-33F8-D007-09EB-57596B42E485}"/>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3729;p34">
              <a:extLst>
                <a:ext uri="{FF2B5EF4-FFF2-40B4-BE49-F238E27FC236}">
                  <a16:creationId xmlns:a16="http://schemas.microsoft.com/office/drawing/2014/main" id="{B6578E25-D191-C4A8-5382-6F67E4A81DD6}"/>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CF2E93B-C19E-D7CB-AB82-F8627ED8305A}"/>
              </a:ext>
            </a:extLst>
          </p:cNvPr>
          <p:cNvPicPr>
            <a:picLocks noChangeAspect="1"/>
          </p:cNvPicPr>
          <p:nvPr/>
        </p:nvPicPr>
        <p:blipFill>
          <a:blip r:embed="rId2"/>
          <a:stretch>
            <a:fillRect/>
          </a:stretch>
        </p:blipFill>
        <p:spPr>
          <a:xfrm>
            <a:off x="5060376" y="1060738"/>
            <a:ext cx="3609397" cy="4082761"/>
          </a:xfrm>
          <a:prstGeom prst="rect">
            <a:avLst/>
          </a:prstGeom>
        </p:spPr>
      </p:pic>
      <p:grpSp>
        <p:nvGrpSpPr>
          <p:cNvPr id="347" name="Google Shape;347;p21"/>
          <p:cNvGrpSpPr/>
          <p:nvPr/>
        </p:nvGrpSpPr>
        <p:grpSpPr>
          <a:xfrm>
            <a:off x="635" y="3359785"/>
            <a:ext cx="9020175" cy="1783715"/>
            <a:chOff x="321700" y="177487"/>
            <a:chExt cx="8166003" cy="1280180"/>
          </a:xfrm>
        </p:grpSpPr>
        <p:sp>
          <p:nvSpPr>
            <p:cNvPr id="348" name="Google Shape;348;p21"/>
            <p:cNvSpPr/>
            <p:nvPr/>
          </p:nvSpPr>
          <p:spPr>
            <a:xfrm flipH="1">
              <a:off x="2826438"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flipH="1">
              <a:off x="220025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flipH="1">
              <a:off x="157406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flipH="1">
              <a:off x="94788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flipH="1">
              <a:off x="32170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flipH="1">
              <a:off x="2826438"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flipH="1">
              <a:off x="220025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flipH="1">
              <a:off x="157406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flipH="1">
              <a:off x="94788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flipH="1">
              <a:off x="32170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flipH="1">
              <a:off x="220025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flipH="1">
              <a:off x="157406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flipH="1">
              <a:off x="94788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flipH="1">
              <a:off x="32170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flipH="1">
              <a:off x="343693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flipH="1">
              <a:off x="5941663"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flipH="1">
              <a:off x="531547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flipH="1">
              <a:off x="468929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flipH="1">
              <a:off x="406311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flipH="1">
              <a:off x="343692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flipH="1">
              <a:off x="5941663"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flipH="1">
              <a:off x="531547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flipH="1">
              <a:off x="468929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flipH="1">
              <a:off x="406311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flipH="1">
              <a:off x="343692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531547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468929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406311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flipH="1">
              <a:off x="343692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flipH="1">
              <a:off x="843070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780451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717833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flipH="1">
              <a:off x="655215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flipH="1">
              <a:off x="843070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flipH="1">
              <a:off x="780451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flipH="1">
              <a:off x="717833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flipH="1">
              <a:off x="655215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flipH="1">
              <a:off x="843070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flipH="1">
              <a:off x="780451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flipH="1">
              <a:off x="717833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flipH="1">
              <a:off x="655215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2826438"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flipH="1">
              <a:off x="5941663"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stretch>
            <a:fillRect/>
          </a:stretch>
        </p:blipFill>
        <p:spPr>
          <a:xfrm>
            <a:off x="1789365" y="1104663"/>
            <a:ext cx="5565269" cy="3912659"/>
          </a:xfrm>
          <a:prstGeom prst="rect">
            <a:avLst/>
          </a:prstGeom>
        </p:spPr>
      </p:pic>
      <p:sp>
        <p:nvSpPr>
          <p:cNvPr id="5" name="Text Box 4"/>
          <p:cNvSpPr txBox="1"/>
          <p:nvPr/>
        </p:nvSpPr>
        <p:spPr>
          <a:xfrm>
            <a:off x="453390" y="755517"/>
            <a:ext cx="5204460" cy="521970"/>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Sơ đồ khối chi tiết cho hệ thống:</a:t>
            </a:r>
            <a:endParaRPr lang="en-US" altLang="en-US" b="1">
              <a:solidFill>
                <a:schemeClr val="tx1">
                  <a:lumMod val="95000"/>
                  <a:lumOff val="5000"/>
                </a:schemeClr>
              </a:solidFill>
              <a:latin typeface="Courier New" panose="02070309020205020404" charset="0"/>
              <a:cs typeface="Courier New" panose="02070309020205020404" charset="0"/>
            </a:endParaRPr>
          </a:p>
          <a:p>
            <a:endParaRPr lang="en-US">
              <a:solidFill>
                <a:schemeClr val="tx1">
                  <a:lumMod val="95000"/>
                  <a:lumOff val="5000"/>
                </a:schemeClr>
              </a:solidFill>
            </a:endParaRPr>
          </a:p>
        </p:txBody>
      </p:sp>
      <p:sp>
        <p:nvSpPr>
          <p:cNvPr id="6316" name="Google Shape;6316;p39"/>
          <p:cNvSpPr/>
          <p:nvPr/>
        </p:nvSpPr>
        <p:spPr>
          <a:xfrm>
            <a:off x="8216265" y="149225"/>
            <a:ext cx="719455" cy="824865"/>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20">
            <a:extLst>
              <a:ext uri="{FF2B5EF4-FFF2-40B4-BE49-F238E27FC236}">
                <a16:creationId xmlns:a16="http://schemas.microsoft.com/office/drawing/2014/main" id="{943F385C-B6BC-6642-6983-8E9ECF3296EF}"/>
              </a:ext>
            </a:extLst>
          </p:cNvPr>
          <p:cNvSpPr txBox="1">
            <a:spLocks noGrp="1"/>
          </p:cNvSpPr>
          <p:nvPr>
            <p:ph type="ctrTitle"/>
          </p:nvPr>
        </p:nvSpPr>
        <p:spPr>
          <a:xfrm>
            <a:off x="233045" y="149225"/>
            <a:ext cx="550100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6" name="Google Shape;3709;p34">
            <a:extLst>
              <a:ext uri="{FF2B5EF4-FFF2-40B4-BE49-F238E27FC236}">
                <a16:creationId xmlns:a16="http://schemas.microsoft.com/office/drawing/2014/main" id="{D1559918-56B0-FF67-EB00-3F711E9FF0F2}"/>
              </a:ext>
            </a:extLst>
          </p:cNvPr>
          <p:cNvGrpSpPr/>
          <p:nvPr/>
        </p:nvGrpSpPr>
        <p:grpSpPr>
          <a:xfrm>
            <a:off x="618490" y="297815"/>
            <a:ext cx="505460" cy="374015"/>
            <a:chOff x="4756975" y="2341800"/>
            <a:chExt cx="91975" cy="51925"/>
          </a:xfrm>
        </p:grpSpPr>
        <p:sp>
          <p:nvSpPr>
            <p:cNvPr id="7" name="Google Shape;3710;p34">
              <a:extLst>
                <a:ext uri="{FF2B5EF4-FFF2-40B4-BE49-F238E27FC236}">
                  <a16:creationId xmlns:a16="http://schemas.microsoft.com/office/drawing/2014/main" id="{61999D50-DB84-3A21-8F42-E12EA2B031F3}"/>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1;p34">
              <a:extLst>
                <a:ext uri="{FF2B5EF4-FFF2-40B4-BE49-F238E27FC236}">
                  <a16:creationId xmlns:a16="http://schemas.microsoft.com/office/drawing/2014/main" id="{FA4FCF3E-9C62-F482-6714-7415C7DFC209}"/>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2;p34">
              <a:extLst>
                <a:ext uri="{FF2B5EF4-FFF2-40B4-BE49-F238E27FC236}">
                  <a16:creationId xmlns:a16="http://schemas.microsoft.com/office/drawing/2014/main" id="{BDE63267-1262-5B81-4E61-DCBDEC7100B0}"/>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13;p34">
              <a:extLst>
                <a:ext uri="{FF2B5EF4-FFF2-40B4-BE49-F238E27FC236}">
                  <a16:creationId xmlns:a16="http://schemas.microsoft.com/office/drawing/2014/main" id="{DE35A742-4E52-98C5-9759-03B0ED03AFC4}"/>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14;p34">
              <a:extLst>
                <a:ext uri="{FF2B5EF4-FFF2-40B4-BE49-F238E27FC236}">
                  <a16:creationId xmlns:a16="http://schemas.microsoft.com/office/drawing/2014/main" id="{C4487AF4-E79D-9C4E-A847-C63FC065A9ED}"/>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5;p34">
              <a:extLst>
                <a:ext uri="{FF2B5EF4-FFF2-40B4-BE49-F238E27FC236}">
                  <a16:creationId xmlns:a16="http://schemas.microsoft.com/office/drawing/2014/main" id="{7A079C32-9B77-1BF8-5018-2301BBA9BD3E}"/>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6;p34">
              <a:extLst>
                <a:ext uri="{FF2B5EF4-FFF2-40B4-BE49-F238E27FC236}">
                  <a16:creationId xmlns:a16="http://schemas.microsoft.com/office/drawing/2014/main" id="{5E088809-BA4E-2036-DE58-48DB78339D15}"/>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7;p34">
              <a:extLst>
                <a:ext uri="{FF2B5EF4-FFF2-40B4-BE49-F238E27FC236}">
                  <a16:creationId xmlns:a16="http://schemas.microsoft.com/office/drawing/2014/main" id="{E78B0AC0-78B8-CC6C-EDB4-8B91C9589209}"/>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8;p34">
              <a:extLst>
                <a:ext uri="{FF2B5EF4-FFF2-40B4-BE49-F238E27FC236}">
                  <a16:creationId xmlns:a16="http://schemas.microsoft.com/office/drawing/2014/main" id="{3BB4ADA3-0483-F2B4-EDF8-4FFB55D64552}"/>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9;p34">
              <a:extLst>
                <a:ext uri="{FF2B5EF4-FFF2-40B4-BE49-F238E27FC236}">
                  <a16:creationId xmlns:a16="http://schemas.microsoft.com/office/drawing/2014/main" id="{136A88BE-5DC1-7E93-C693-10A4E59BDB1B}"/>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0;p34">
              <a:extLst>
                <a:ext uri="{FF2B5EF4-FFF2-40B4-BE49-F238E27FC236}">
                  <a16:creationId xmlns:a16="http://schemas.microsoft.com/office/drawing/2014/main" id="{7046DA6D-4EE6-DE29-C829-424DC6843E7C}"/>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21;p34">
              <a:extLst>
                <a:ext uri="{FF2B5EF4-FFF2-40B4-BE49-F238E27FC236}">
                  <a16:creationId xmlns:a16="http://schemas.microsoft.com/office/drawing/2014/main" id="{B8F30876-CBA7-310F-4F4C-815D1D258378}"/>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2;p34">
              <a:extLst>
                <a:ext uri="{FF2B5EF4-FFF2-40B4-BE49-F238E27FC236}">
                  <a16:creationId xmlns:a16="http://schemas.microsoft.com/office/drawing/2014/main" id="{8FE7DC2E-9843-46F0-9207-CA24655032A3}"/>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3;p34">
              <a:extLst>
                <a:ext uri="{FF2B5EF4-FFF2-40B4-BE49-F238E27FC236}">
                  <a16:creationId xmlns:a16="http://schemas.microsoft.com/office/drawing/2014/main" id="{F121B041-6525-B9BA-C9AD-854C78C5C705}"/>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4;p34">
              <a:extLst>
                <a:ext uri="{FF2B5EF4-FFF2-40B4-BE49-F238E27FC236}">
                  <a16:creationId xmlns:a16="http://schemas.microsoft.com/office/drawing/2014/main" id="{674837B7-E9AB-F6DD-632B-4E52D2A93175}"/>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5;p34">
              <a:extLst>
                <a:ext uri="{FF2B5EF4-FFF2-40B4-BE49-F238E27FC236}">
                  <a16:creationId xmlns:a16="http://schemas.microsoft.com/office/drawing/2014/main" id="{4EA1B0CD-9803-4F02-1683-962B1CCE7D33}"/>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6;p34">
              <a:extLst>
                <a:ext uri="{FF2B5EF4-FFF2-40B4-BE49-F238E27FC236}">
                  <a16:creationId xmlns:a16="http://schemas.microsoft.com/office/drawing/2014/main" id="{71266858-7730-A98F-527F-FF86969762A3}"/>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7;p34">
              <a:extLst>
                <a:ext uri="{FF2B5EF4-FFF2-40B4-BE49-F238E27FC236}">
                  <a16:creationId xmlns:a16="http://schemas.microsoft.com/office/drawing/2014/main" id="{DE9F8106-9E84-98AB-B39C-2C9BBF394923}"/>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8;p34">
              <a:extLst>
                <a:ext uri="{FF2B5EF4-FFF2-40B4-BE49-F238E27FC236}">
                  <a16:creationId xmlns:a16="http://schemas.microsoft.com/office/drawing/2014/main" id="{F007CD34-C912-70C8-A115-5180E73FDEC2}"/>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9;p34">
              <a:extLst>
                <a:ext uri="{FF2B5EF4-FFF2-40B4-BE49-F238E27FC236}">
                  <a16:creationId xmlns:a16="http://schemas.microsoft.com/office/drawing/2014/main" id="{4677C4F4-60DE-F002-1F62-1C29B00E8356}"/>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4" name="Google Shape;344;p21"/>
          <p:cNvSpPr txBox="1">
            <a:spLocks noGrp="1"/>
          </p:cNvSpPr>
          <p:nvPr>
            <p:ph type="subTitle" idx="2"/>
          </p:nvPr>
        </p:nvSpPr>
        <p:spPr>
          <a:xfrm>
            <a:off x="403860" y="1466850"/>
            <a:ext cx="5050155" cy="2453323"/>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Nút nhấn:</a:t>
            </a:r>
          </a:p>
          <a:p>
            <a:pPr marL="0" lvl="0" indent="0" algn="l" rtl="0">
              <a:spcBef>
                <a:spcPts val="0"/>
              </a:spcBef>
              <a:spcAft>
                <a:spcPts val="0"/>
              </a:spcAft>
              <a:buNone/>
            </a:pPr>
            <a:endParaRPr lang="en-US" altLang="en-US" sz="1400" b="1">
              <a:solidFill>
                <a:srgbClr val="5E5E5E"/>
              </a:solidFill>
              <a:latin typeface="Courier New" panose="02070309020205020404" charset="0"/>
              <a:cs typeface="Courier New" panose="02070309020205020404" charset="0"/>
            </a:endParaRPr>
          </a:p>
          <a:p>
            <a:pPr marL="0" lvl="0" indent="0" algn="l" rtl="0">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Mục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ích: Cung cấp giao diện cho 6 </a:t>
            </a:r>
          </a:p>
          <a:p>
            <a:pPr marL="0" lvl="0" indent="0" algn="l" rtl="0">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nút nhấn.</a:t>
            </a:r>
          </a:p>
          <a:p>
            <a:pPr marL="0" lvl="0" indent="0" algn="l" rtl="0">
              <a:spcBef>
                <a:spcPts val="0"/>
              </a:spcBef>
              <a:spcAft>
                <a:spcPts val="0"/>
              </a:spcAft>
              <a:buNone/>
            </a:pPr>
            <a:endParaRPr lang="en-US" altLang="en-US" sz="1400" b="1">
              <a:solidFill>
                <a:srgbClr val="5E5E5E"/>
              </a:solidFill>
              <a:latin typeface="Courier New" panose="02070309020205020404" charset="0"/>
              <a:cs typeface="Courier New" panose="02070309020205020404" charset="0"/>
            </a:endParaRPr>
          </a:p>
          <a:p>
            <a:pPr marL="0" lvl="0" indent="0" algn="l" rtl="0">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Yêu cầu: Nút nhấn phải ổn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ịnh, có </a:t>
            </a:r>
          </a:p>
          <a:p>
            <a:pPr marL="0" lvl="0" indent="0" algn="l" rtl="0">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tuổi thọ dài, cổng kết nối chặt chẽ.</a:t>
            </a:r>
          </a:p>
        </p:txBody>
      </p:sp>
      <p:grpSp>
        <p:nvGrpSpPr>
          <p:cNvPr id="347" name="Google Shape;347;p21"/>
          <p:cNvGrpSpPr/>
          <p:nvPr/>
        </p:nvGrpSpPr>
        <p:grpSpPr>
          <a:xfrm>
            <a:off x="489000" y="3685850"/>
            <a:ext cx="8166003" cy="1280180"/>
            <a:chOff x="321700" y="177487"/>
            <a:chExt cx="8166003" cy="1280180"/>
          </a:xfrm>
        </p:grpSpPr>
        <p:sp>
          <p:nvSpPr>
            <p:cNvPr id="348" name="Google Shape;348;p21"/>
            <p:cNvSpPr/>
            <p:nvPr/>
          </p:nvSpPr>
          <p:spPr>
            <a:xfrm flipH="1">
              <a:off x="2826438"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flipH="1">
              <a:off x="220025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flipH="1">
              <a:off x="157406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flipH="1">
              <a:off x="94788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flipH="1">
              <a:off x="32170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flipH="1">
              <a:off x="2826438"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flipH="1">
              <a:off x="220025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flipH="1">
              <a:off x="157406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flipH="1">
              <a:off x="94788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flipH="1">
              <a:off x="32170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flipH="1">
              <a:off x="220025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flipH="1">
              <a:off x="157406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flipH="1">
              <a:off x="94788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flipH="1">
              <a:off x="32170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flipH="1">
              <a:off x="343693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flipH="1">
              <a:off x="5941663"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flipH="1">
              <a:off x="531547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flipH="1">
              <a:off x="468929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flipH="1">
              <a:off x="406311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flipH="1">
              <a:off x="343692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flipH="1">
              <a:off x="5941663"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flipH="1">
              <a:off x="531547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flipH="1">
              <a:off x="468929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flipH="1">
              <a:off x="406311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flipH="1">
              <a:off x="343692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531547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468929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406311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flipH="1">
              <a:off x="343692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flipH="1">
              <a:off x="843070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780451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717833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flipH="1">
              <a:off x="655215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flipH="1">
              <a:off x="843070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flipH="1">
              <a:off x="780451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flipH="1">
              <a:off x="717833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flipH="1">
              <a:off x="655215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flipH="1">
              <a:off x="843070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flipH="1">
              <a:off x="780451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flipH="1">
              <a:off x="717833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flipH="1">
              <a:off x="655215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2826438"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flipH="1">
              <a:off x="5941663"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 Box 9"/>
          <p:cNvSpPr txBox="1"/>
          <p:nvPr/>
        </p:nvSpPr>
        <p:spPr>
          <a:xfrm>
            <a:off x="784860" y="802640"/>
            <a:ext cx="2834640" cy="306705"/>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a:t>
            </a:r>
            <a:r>
              <a:rPr lang="" altLang="en-US" b="1">
                <a:solidFill>
                  <a:schemeClr val="tx1">
                    <a:lumMod val="95000"/>
                    <a:lumOff val="5000"/>
                  </a:schemeClr>
                </a:solidFill>
                <a:latin typeface="Courier New" panose="02070309020205020404" charset="0"/>
                <a:cs typeface="Courier New" panose="02070309020205020404" charset="0"/>
              </a:rPr>
              <a:t>Đ</a:t>
            </a:r>
            <a:r>
              <a:rPr lang="en-US" altLang="en-US" b="1">
                <a:solidFill>
                  <a:schemeClr val="tx1">
                    <a:lumMod val="95000"/>
                    <a:lumOff val="5000"/>
                  </a:schemeClr>
                </a:solidFill>
                <a:latin typeface="Courier New" panose="02070309020205020404" charset="0"/>
                <a:cs typeface="Courier New" panose="02070309020205020404" charset="0"/>
              </a:rPr>
              <a:t>ặc tả phần cứng</a:t>
            </a:r>
          </a:p>
        </p:txBody>
      </p:sp>
      <p:sp>
        <p:nvSpPr>
          <p:cNvPr id="11" name="Text Box 10"/>
          <p:cNvSpPr txBox="1"/>
          <p:nvPr/>
        </p:nvSpPr>
        <p:spPr>
          <a:xfrm>
            <a:off x="1182687" y="1230948"/>
            <a:ext cx="7312660" cy="30670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solidFill>
                  <a:schemeClr val="accent5"/>
                </a:solidFill>
                <a:effectLst/>
                <a:latin typeface="Sitka Subheading Semibold" charset="0"/>
                <a:cs typeface="Sitka Subheading Semibold" charset="0"/>
              </a:rPr>
              <a:t>                      Yêu cầu				             Lựa chọn linh kiện</a:t>
            </a:r>
            <a:endParaRPr lang="en-US"/>
          </a:p>
        </p:txBody>
      </p:sp>
      <p:pic>
        <p:nvPicPr>
          <p:cNvPr id="13" name="Picture 12"/>
          <p:cNvPicPr>
            <a:picLocks noChangeAspect="1"/>
          </p:cNvPicPr>
          <p:nvPr/>
        </p:nvPicPr>
        <p:blipFill>
          <a:blip r:embed="rId3"/>
          <a:stretch>
            <a:fillRect/>
          </a:stretch>
        </p:blipFill>
        <p:spPr>
          <a:xfrm>
            <a:off x="200660" y="3507423"/>
            <a:ext cx="5253355" cy="941705"/>
          </a:xfrm>
          <a:prstGeom prst="rect">
            <a:avLst/>
          </a:prstGeom>
        </p:spPr>
      </p:pic>
      <p:sp>
        <p:nvSpPr>
          <p:cNvPr id="6316" name="Google Shape;6316;p39"/>
          <p:cNvSpPr/>
          <p:nvPr/>
        </p:nvSpPr>
        <p:spPr>
          <a:xfrm>
            <a:off x="8216265" y="149225"/>
            <a:ext cx="719455" cy="824865"/>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p:cNvPicPr>
            <a:picLocks noChangeAspect="1"/>
          </p:cNvPicPr>
          <p:nvPr/>
        </p:nvPicPr>
        <p:blipFill>
          <a:blip r:embed="rId4"/>
          <a:stretch>
            <a:fillRect/>
          </a:stretch>
        </p:blipFill>
        <p:spPr>
          <a:xfrm>
            <a:off x="6416992" y="2493963"/>
            <a:ext cx="1866900" cy="2414270"/>
          </a:xfrm>
          <a:prstGeom prst="rect">
            <a:avLst/>
          </a:prstGeom>
          <a:effectLst/>
        </p:spPr>
      </p:pic>
      <p:cxnSp>
        <p:nvCxnSpPr>
          <p:cNvPr id="15" name="Straight Connector 14"/>
          <p:cNvCxnSpPr/>
          <p:nvPr/>
        </p:nvCxnSpPr>
        <p:spPr>
          <a:xfrm>
            <a:off x="5607367" y="1759903"/>
            <a:ext cx="0" cy="279781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
        <p:nvSpPr>
          <p:cNvPr id="16" name="Text Box 15"/>
          <p:cNvSpPr txBox="1"/>
          <p:nvPr/>
        </p:nvSpPr>
        <p:spPr>
          <a:xfrm>
            <a:off x="5858827" y="2064703"/>
            <a:ext cx="3352165" cy="306705"/>
          </a:xfrm>
          <a:prstGeom prst="rect">
            <a:avLst/>
          </a:prstGeom>
          <a:noFill/>
        </p:spPr>
        <p:txBody>
          <a:bodyPr wrap="square" rtlCol="0">
            <a:spAutoFit/>
          </a:bodyPr>
          <a:lstStyle/>
          <a:p>
            <a:r>
              <a:rPr lang="en-US" altLang="en-US" b="1">
                <a:solidFill>
                  <a:srgbClr val="5E5E5E"/>
                </a:solidFill>
                <a:latin typeface="Courier New" panose="02070309020205020404" charset="0"/>
                <a:cs typeface="Courier New" panose="02070309020205020404" charset="0"/>
              </a:rPr>
              <a:t>Nút Nhấn 6X6X5MM 2 Chân Cắm.</a:t>
            </a:r>
          </a:p>
        </p:txBody>
      </p:sp>
      <p:grpSp>
        <p:nvGrpSpPr>
          <p:cNvPr id="17" name="Google Shape;347;p21"/>
          <p:cNvGrpSpPr/>
          <p:nvPr/>
        </p:nvGrpSpPr>
        <p:grpSpPr>
          <a:xfrm>
            <a:off x="0" y="0"/>
            <a:ext cx="9080500" cy="1069340"/>
            <a:chOff x="321700" y="177487"/>
            <a:chExt cx="8166003" cy="1280180"/>
          </a:xfrm>
        </p:grpSpPr>
        <p:sp>
          <p:nvSpPr>
            <p:cNvPr id="18" name="Google Shape;348;p21"/>
            <p:cNvSpPr/>
            <p:nvPr/>
          </p:nvSpPr>
          <p:spPr>
            <a:xfrm flipH="1">
              <a:off x="2826438"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9;p21"/>
            <p:cNvSpPr/>
            <p:nvPr/>
          </p:nvSpPr>
          <p:spPr>
            <a:xfrm flipH="1">
              <a:off x="220025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0;p21"/>
            <p:cNvSpPr/>
            <p:nvPr/>
          </p:nvSpPr>
          <p:spPr>
            <a:xfrm flipH="1">
              <a:off x="157406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1;p21"/>
            <p:cNvSpPr/>
            <p:nvPr/>
          </p:nvSpPr>
          <p:spPr>
            <a:xfrm flipH="1">
              <a:off x="94788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2;p21"/>
            <p:cNvSpPr/>
            <p:nvPr/>
          </p:nvSpPr>
          <p:spPr>
            <a:xfrm flipH="1">
              <a:off x="32170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3;p21"/>
            <p:cNvSpPr/>
            <p:nvPr/>
          </p:nvSpPr>
          <p:spPr>
            <a:xfrm flipH="1">
              <a:off x="2826438"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4;p21"/>
            <p:cNvSpPr/>
            <p:nvPr/>
          </p:nvSpPr>
          <p:spPr>
            <a:xfrm flipH="1">
              <a:off x="220025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5;p21"/>
            <p:cNvSpPr/>
            <p:nvPr/>
          </p:nvSpPr>
          <p:spPr>
            <a:xfrm flipH="1">
              <a:off x="157406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6;p21"/>
            <p:cNvSpPr/>
            <p:nvPr/>
          </p:nvSpPr>
          <p:spPr>
            <a:xfrm flipH="1">
              <a:off x="94788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7;p21"/>
            <p:cNvSpPr/>
            <p:nvPr/>
          </p:nvSpPr>
          <p:spPr>
            <a:xfrm flipH="1">
              <a:off x="32170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p21"/>
            <p:cNvSpPr/>
            <p:nvPr/>
          </p:nvSpPr>
          <p:spPr>
            <a:xfrm flipH="1">
              <a:off x="220025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p21"/>
            <p:cNvSpPr/>
            <p:nvPr/>
          </p:nvSpPr>
          <p:spPr>
            <a:xfrm flipH="1">
              <a:off x="157406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0;p21"/>
            <p:cNvSpPr/>
            <p:nvPr/>
          </p:nvSpPr>
          <p:spPr>
            <a:xfrm flipH="1">
              <a:off x="94788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1;p21"/>
            <p:cNvSpPr/>
            <p:nvPr/>
          </p:nvSpPr>
          <p:spPr>
            <a:xfrm flipH="1">
              <a:off x="32170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2;p21"/>
            <p:cNvSpPr/>
            <p:nvPr/>
          </p:nvSpPr>
          <p:spPr>
            <a:xfrm flipH="1">
              <a:off x="343693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3;p21"/>
            <p:cNvSpPr/>
            <p:nvPr/>
          </p:nvSpPr>
          <p:spPr>
            <a:xfrm flipH="1">
              <a:off x="5941663"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4;p21"/>
            <p:cNvSpPr/>
            <p:nvPr/>
          </p:nvSpPr>
          <p:spPr>
            <a:xfrm flipH="1">
              <a:off x="531547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5;p21"/>
            <p:cNvSpPr/>
            <p:nvPr/>
          </p:nvSpPr>
          <p:spPr>
            <a:xfrm flipH="1">
              <a:off x="468929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6;p21"/>
            <p:cNvSpPr/>
            <p:nvPr/>
          </p:nvSpPr>
          <p:spPr>
            <a:xfrm flipH="1">
              <a:off x="406311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7;p21"/>
            <p:cNvSpPr/>
            <p:nvPr/>
          </p:nvSpPr>
          <p:spPr>
            <a:xfrm flipH="1">
              <a:off x="343692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8;p21"/>
            <p:cNvSpPr/>
            <p:nvPr/>
          </p:nvSpPr>
          <p:spPr>
            <a:xfrm flipH="1">
              <a:off x="5941663"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9;p21"/>
            <p:cNvSpPr/>
            <p:nvPr/>
          </p:nvSpPr>
          <p:spPr>
            <a:xfrm flipH="1">
              <a:off x="531547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0;p21"/>
            <p:cNvSpPr/>
            <p:nvPr/>
          </p:nvSpPr>
          <p:spPr>
            <a:xfrm flipH="1">
              <a:off x="468929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1;p21"/>
            <p:cNvSpPr/>
            <p:nvPr/>
          </p:nvSpPr>
          <p:spPr>
            <a:xfrm flipH="1">
              <a:off x="406311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2;p21"/>
            <p:cNvSpPr/>
            <p:nvPr/>
          </p:nvSpPr>
          <p:spPr>
            <a:xfrm flipH="1">
              <a:off x="343692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3;p21"/>
            <p:cNvSpPr/>
            <p:nvPr/>
          </p:nvSpPr>
          <p:spPr>
            <a:xfrm flipH="1">
              <a:off x="531547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4;p21"/>
            <p:cNvSpPr/>
            <p:nvPr/>
          </p:nvSpPr>
          <p:spPr>
            <a:xfrm flipH="1">
              <a:off x="468929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5;p21"/>
            <p:cNvSpPr/>
            <p:nvPr/>
          </p:nvSpPr>
          <p:spPr>
            <a:xfrm flipH="1">
              <a:off x="406311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6;p21"/>
            <p:cNvSpPr/>
            <p:nvPr/>
          </p:nvSpPr>
          <p:spPr>
            <a:xfrm flipH="1">
              <a:off x="343692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7;p21"/>
            <p:cNvSpPr/>
            <p:nvPr/>
          </p:nvSpPr>
          <p:spPr>
            <a:xfrm flipH="1">
              <a:off x="843070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8;p21"/>
            <p:cNvSpPr/>
            <p:nvPr/>
          </p:nvSpPr>
          <p:spPr>
            <a:xfrm flipH="1">
              <a:off x="780451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p21"/>
            <p:cNvSpPr/>
            <p:nvPr/>
          </p:nvSpPr>
          <p:spPr>
            <a:xfrm flipH="1">
              <a:off x="717833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0;p21"/>
            <p:cNvSpPr/>
            <p:nvPr/>
          </p:nvSpPr>
          <p:spPr>
            <a:xfrm flipH="1">
              <a:off x="655215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1;p21"/>
            <p:cNvSpPr/>
            <p:nvPr/>
          </p:nvSpPr>
          <p:spPr>
            <a:xfrm flipH="1">
              <a:off x="843070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2;p21"/>
            <p:cNvSpPr/>
            <p:nvPr/>
          </p:nvSpPr>
          <p:spPr>
            <a:xfrm flipH="1">
              <a:off x="780451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3;p21"/>
            <p:cNvSpPr/>
            <p:nvPr/>
          </p:nvSpPr>
          <p:spPr>
            <a:xfrm flipH="1">
              <a:off x="717833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4;p21"/>
            <p:cNvSpPr/>
            <p:nvPr/>
          </p:nvSpPr>
          <p:spPr>
            <a:xfrm flipH="1">
              <a:off x="655215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5;p21"/>
            <p:cNvSpPr/>
            <p:nvPr/>
          </p:nvSpPr>
          <p:spPr>
            <a:xfrm flipH="1">
              <a:off x="843070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6;p21"/>
            <p:cNvSpPr/>
            <p:nvPr/>
          </p:nvSpPr>
          <p:spPr>
            <a:xfrm flipH="1">
              <a:off x="780451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7;p21"/>
            <p:cNvSpPr/>
            <p:nvPr/>
          </p:nvSpPr>
          <p:spPr>
            <a:xfrm flipH="1">
              <a:off x="717833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8;p21"/>
            <p:cNvSpPr/>
            <p:nvPr/>
          </p:nvSpPr>
          <p:spPr>
            <a:xfrm flipH="1">
              <a:off x="655215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9;p21"/>
            <p:cNvSpPr/>
            <p:nvPr/>
          </p:nvSpPr>
          <p:spPr>
            <a:xfrm flipH="1">
              <a:off x="2826438"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90;p21"/>
            <p:cNvSpPr/>
            <p:nvPr/>
          </p:nvSpPr>
          <p:spPr>
            <a:xfrm flipH="1">
              <a:off x="5941663"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5;p20">
            <a:extLst>
              <a:ext uri="{FF2B5EF4-FFF2-40B4-BE49-F238E27FC236}">
                <a16:creationId xmlns:a16="http://schemas.microsoft.com/office/drawing/2014/main" id="{70525958-6B15-557E-7585-6AFDFDD2C34D}"/>
              </a:ext>
            </a:extLst>
          </p:cNvPr>
          <p:cNvSpPr txBox="1">
            <a:spLocks noGrp="1"/>
          </p:cNvSpPr>
          <p:nvPr>
            <p:ph type="ctrTitle"/>
          </p:nvPr>
        </p:nvSpPr>
        <p:spPr>
          <a:xfrm>
            <a:off x="233045" y="149225"/>
            <a:ext cx="550100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3" name="Google Shape;3709;p34">
            <a:extLst>
              <a:ext uri="{FF2B5EF4-FFF2-40B4-BE49-F238E27FC236}">
                <a16:creationId xmlns:a16="http://schemas.microsoft.com/office/drawing/2014/main" id="{6198AF1C-0670-B0CB-7086-8DB06461F20C}"/>
              </a:ext>
            </a:extLst>
          </p:cNvPr>
          <p:cNvGrpSpPr/>
          <p:nvPr/>
        </p:nvGrpSpPr>
        <p:grpSpPr>
          <a:xfrm>
            <a:off x="618490" y="297815"/>
            <a:ext cx="505460" cy="374015"/>
            <a:chOff x="4756975" y="2341800"/>
            <a:chExt cx="91975" cy="51925"/>
          </a:xfrm>
        </p:grpSpPr>
        <p:sp>
          <p:nvSpPr>
            <p:cNvPr id="4" name="Google Shape;3710;p34">
              <a:extLst>
                <a:ext uri="{FF2B5EF4-FFF2-40B4-BE49-F238E27FC236}">
                  <a16:creationId xmlns:a16="http://schemas.microsoft.com/office/drawing/2014/main" id="{785C5C1C-1311-07AC-A28F-6363D993675C}"/>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11;p34">
              <a:extLst>
                <a:ext uri="{FF2B5EF4-FFF2-40B4-BE49-F238E27FC236}">
                  <a16:creationId xmlns:a16="http://schemas.microsoft.com/office/drawing/2014/main" id="{AA8B7D14-3EEB-4E52-245D-2CB69E641A57}"/>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12;p34">
              <a:extLst>
                <a:ext uri="{FF2B5EF4-FFF2-40B4-BE49-F238E27FC236}">
                  <a16:creationId xmlns:a16="http://schemas.microsoft.com/office/drawing/2014/main" id="{773C3972-0248-3F2F-F59B-429A654FBA95}"/>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13;p34">
              <a:extLst>
                <a:ext uri="{FF2B5EF4-FFF2-40B4-BE49-F238E27FC236}">
                  <a16:creationId xmlns:a16="http://schemas.microsoft.com/office/drawing/2014/main" id="{253A6D72-211C-801B-7B4B-E953149AC750}"/>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4;p34">
              <a:extLst>
                <a:ext uri="{FF2B5EF4-FFF2-40B4-BE49-F238E27FC236}">
                  <a16:creationId xmlns:a16="http://schemas.microsoft.com/office/drawing/2014/main" id="{E06E23C0-B6D3-ECAA-64B2-12E4BF34877A}"/>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5;p34">
              <a:extLst>
                <a:ext uri="{FF2B5EF4-FFF2-40B4-BE49-F238E27FC236}">
                  <a16:creationId xmlns:a16="http://schemas.microsoft.com/office/drawing/2014/main" id="{CDD6D4BF-1D66-C1B7-3A5A-8BDF3DEB0B83}"/>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6;p34">
              <a:extLst>
                <a:ext uri="{FF2B5EF4-FFF2-40B4-BE49-F238E27FC236}">
                  <a16:creationId xmlns:a16="http://schemas.microsoft.com/office/drawing/2014/main" id="{E8AD8147-9BEA-A330-5B4F-096C0E52CF11}"/>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3717;p34">
              <a:extLst>
                <a:ext uri="{FF2B5EF4-FFF2-40B4-BE49-F238E27FC236}">
                  <a16:creationId xmlns:a16="http://schemas.microsoft.com/office/drawing/2014/main" id="{42ED0063-E20A-A8BA-59C5-264B8660D25F}"/>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3718;p34">
              <a:extLst>
                <a:ext uri="{FF2B5EF4-FFF2-40B4-BE49-F238E27FC236}">
                  <a16:creationId xmlns:a16="http://schemas.microsoft.com/office/drawing/2014/main" id="{A26B0D0D-6756-D60F-74DC-75F3582333F5}"/>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3719;p34">
              <a:extLst>
                <a:ext uri="{FF2B5EF4-FFF2-40B4-BE49-F238E27FC236}">
                  <a16:creationId xmlns:a16="http://schemas.microsoft.com/office/drawing/2014/main" id="{EAE10C48-9CDA-4A67-B8C2-0214CB2BB986}"/>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3720;p34">
              <a:extLst>
                <a:ext uri="{FF2B5EF4-FFF2-40B4-BE49-F238E27FC236}">
                  <a16:creationId xmlns:a16="http://schemas.microsoft.com/office/drawing/2014/main" id="{9254BC4A-08B3-2830-1CB6-AF141FE1AF1F}"/>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3721;p34">
              <a:extLst>
                <a:ext uri="{FF2B5EF4-FFF2-40B4-BE49-F238E27FC236}">
                  <a16:creationId xmlns:a16="http://schemas.microsoft.com/office/drawing/2014/main" id="{3FEBCF0D-0BB1-EDA8-9FD9-D6E7D571FA74}"/>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3722;p34">
              <a:extLst>
                <a:ext uri="{FF2B5EF4-FFF2-40B4-BE49-F238E27FC236}">
                  <a16:creationId xmlns:a16="http://schemas.microsoft.com/office/drawing/2014/main" id="{D8668A3A-96AD-80AC-9551-C989E7B11A35}"/>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3723;p34">
              <a:extLst>
                <a:ext uri="{FF2B5EF4-FFF2-40B4-BE49-F238E27FC236}">
                  <a16:creationId xmlns:a16="http://schemas.microsoft.com/office/drawing/2014/main" id="{0C542EF8-8A56-42A6-9379-C6E9E667E7F2}"/>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3724;p34">
              <a:extLst>
                <a:ext uri="{FF2B5EF4-FFF2-40B4-BE49-F238E27FC236}">
                  <a16:creationId xmlns:a16="http://schemas.microsoft.com/office/drawing/2014/main" id="{DACAF6A8-26E9-25A5-B76D-AB9C2C6B501A}"/>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3725;p34">
              <a:extLst>
                <a:ext uri="{FF2B5EF4-FFF2-40B4-BE49-F238E27FC236}">
                  <a16:creationId xmlns:a16="http://schemas.microsoft.com/office/drawing/2014/main" id="{4460E5FB-3DF5-63E5-52B9-F02EA4B8D6B7}"/>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3726;p34">
              <a:extLst>
                <a:ext uri="{FF2B5EF4-FFF2-40B4-BE49-F238E27FC236}">
                  <a16:creationId xmlns:a16="http://schemas.microsoft.com/office/drawing/2014/main" id="{D472BD0E-B51B-F44A-97E6-F87A26E9AE5A}"/>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3727;p34">
              <a:extLst>
                <a:ext uri="{FF2B5EF4-FFF2-40B4-BE49-F238E27FC236}">
                  <a16:creationId xmlns:a16="http://schemas.microsoft.com/office/drawing/2014/main" id="{68F70B68-DC20-4319-9D34-6EC0F4C492C8}"/>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3728;p34">
              <a:extLst>
                <a:ext uri="{FF2B5EF4-FFF2-40B4-BE49-F238E27FC236}">
                  <a16:creationId xmlns:a16="http://schemas.microsoft.com/office/drawing/2014/main" id="{E180B736-D25A-8A14-FEC9-DFF815833475}"/>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3729;p34">
              <a:extLst>
                <a:ext uri="{FF2B5EF4-FFF2-40B4-BE49-F238E27FC236}">
                  <a16:creationId xmlns:a16="http://schemas.microsoft.com/office/drawing/2014/main" id="{54512CA5-2D8B-25C3-5774-24851E55AD75}"/>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4" name="Google Shape;344;p21"/>
          <p:cNvSpPr txBox="1">
            <a:spLocks noGrp="1"/>
          </p:cNvSpPr>
          <p:nvPr>
            <p:ph type="subTitle" idx="2"/>
          </p:nvPr>
        </p:nvSpPr>
        <p:spPr>
          <a:xfrm>
            <a:off x="303530" y="1444625"/>
            <a:ext cx="5235575" cy="1842753"/>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Terminal:</a:t>
            </a:r>
          </a:p>
          <a:p>
            <a:pPr marL="0" lvl="0" indent="0" algn="l" rtl="0">
              <a:spcBef>
                <a:spcPts val="0"/>
              </a:spcBef>
              <a:spcAft>
                <a:spcPts val="0"/>
              </a:spcAft>
              <a:buNone/>
            </a:pPr>
            <a:endParaRPr lang="en-US" altLang="en-US" sz="1400" b="1">
              <a:solidFill>
                <a:srgbClr val="5E5E5E"/>
              </a:solidFill>
              <a:latin typeface="Courier New" panose="02070309020205020404" charset="0"/>
              <a:cs typeface="Courier New" panose="02070309020205020404" charset="0"/>
            </a:endParaRPr>
          </a:p>
          <a:p>
            <a:pPr marL="0" lvl="0" indent="0" algn="l" rtl="0">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Mục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ích: Cung cấp giao diện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ể Cắm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iện áp ng</a:t>
            </a:r>
            <a:r>
              <a:rPr lang="" altLang="en-US" sz="1400" b="1">
                <a:solidFill>
                  <a:srgbClr val="5E5E5E"/>
                </a:solidFill>
                <a:latin typeface="Courier New" panose="02070309020205020404" charset="0"/>
                <a:cs typeface="Courier New" panose="02070309020205020404" charset="0"/>
              </a:rPr>
              <a:t>õ</a:t>
            </a:r>
            <a:r>
              <a:rPr lang="en-US" altLang="en-US" sz="1400" b="1">
                <a:solidFill>
                  <a:srgbClr val="5E5E5E"/>
                </a:solidFill>
                <a:latin typeface="Courier New" panose="02070309020205020404" charset="0"/>
                <a:cs typeface="Courier New" panose="02070309020205020404" charset="0"/>
              </a:rPr>
              <a:t> vào, kết nối adaptor với mạch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ể tạo nguồn cấp cho vi điều khiển và LCD.</a:t>
            </a:r>
          </a:p>
          <a:p>
            <a:pPr marL="0" lvl="0" indent="0" algn="l" rtl="0">
              <a:spcBef>
                <a:spcPts val="0"/>
              </a:spcBef>
              <a:spcAft>
                <a:spcPts val="0"/>
              </a:spcAft>
              <a:buNone/>
            </a:pPr>
            <a:endParaRPr lang="en-US" altLang="en-US" sz="1400" b="1">
              <a:solidFill>
                <a:srgbClr val="5E5E5E"/>
              </a:solidFill>
              <a:latin typeface="Courier New" panose="02070309020205020404" charset="0"/>
              <a:cs typeface="Courier New" panose="02070309020205020404" charset="0"/>
            </a:endParaRPr>
          </a:p>
          <a:p>
            <a:pPr marL="0" lvl="0" indent="0" algn="l" rtl="0">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Yêu cầu: Các mối nối phải chắc chắn, ổn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ịnh.</a:t>
            </a:r>
          </a:p>
        </p:txBody>
      </p:sp>
      <p:grpSp>
        <p:nvGrpSpPr>
          <p:cNvPr id="347" name="Google Shape;347;p21"/>
          <p:cNvGrpSpPr/>
          <p:nvPr/>
        </p:nvGrpSpPr>
        <p:grpSpPr>
          <a:xfrm>
            <a:off x="489000" y="3685850"/>
            <a:ext cx="8166003" cy="1280180"/>
            <a:chOff x="321700" y="177487"/>
            <a:chExt cx="8166003" cy="1280180"/>
          </a:xfrm>
        </p:grpSpPr>
        <p:sp>
          <p:nvSpPr>
            <p:cNvPr id="348" name="Google Shape;348;p21"/>
            <p:cNvSpPr/>
            <p:nvPr/>
          </p:nvSpPr>
          <p:spPr>
            <a:xfrm flipH="1">
              <a:off x="2826438"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flipH="1">
              <a:off x="220025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flipH="1">
              <a:off x="157406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flipH="1">
              <a:off x="94788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flipH="1">
              <a:off x="32170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flipH="1">
              <a:off x="2826438"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flipH="1">
              <a:off x="220025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flipH="1">
              <a:off x="157406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flipH="1">
              <a:off x="94788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flipH="1">
              <a:off x="32170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flipH="1">
              <a:off x="220025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flipH="1">
              <a:off x="157406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flipH="1">
              <a:off x="94788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flipH="1">
              <a:off x="32170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flipH="1">
              <a:off x="343693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flipH="1">
              <a:off x="5941663"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flipH="1">
              <a:off x="531547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flipH="1">
              <a:off x="468929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flipH="1">
              <a:off x="406311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flipH="1">
              <a:off x="343692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flipH="1">
              <a:off x="5941663"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flipH="1">
              <a:off x="531547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flipH="1">
              <a:off x="468929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flipH="1">
              <a:off x="406311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flipH="1">
              <a:off x="343692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531547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468929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406311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flipH="1">
              <a:off x="343692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flipH="1">
              <a:off x="843070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780451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717833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flipH="1">
              <a:off x="655215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flipH="1">
              <a:off x="843070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flipH="1">
              <a:off x="780451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flipH="1">
              <a:off x="717833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flipH="1">
              <a:off x="655215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flipH="1">
              <a:off x="843070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flipH="1">
              <a:off x="780451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flipH="1">
              <a:off x="717833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flipH="1">
              <a:off x="655215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2826438"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flipH="1">
              <a:off x="5941663"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 Box 9"/>
          <p:cNvSpPr txBox="1"/>
          <p:nvPr/>
        </p:nvSpPr>
        <p:spPr>
          <a:xfrm>
            <a:off x="565199" y="795767"/>
            <a:ext cx="2834640" cy="306705"/>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a:t>
            </a:r>
            <a:r>
              <a:rPr lang="en-US" altLang="en-US" b="1">
                <a:solidFill>
                  <a:schemeClr val="tx1">
                    <a:lumMod val="95000"/>
                    <a:lumOff val="5000"/>
                  </a:schemeClr>
                </a:solidFill>
                <a:latin typeface="Courier New" panose="02070309020205020404" charset="0"/>
                <a:cs typeface="Courier New" panose="02070309020205020404" charset="0"/>
              </a:rPr>
              <a:t>Đặc tả phần cứng</a:t>
            </a:r>
          </a:p>
        </p:txBody>
      </p:sp>
      <p:sp>
        <p:nvSpPr>
          <p:cNvPr id="11" name="Text Box 10"/>
          <p:cNvSpPr txBox="1"/>
          <p:nvPr/>
        </p:nvSpPr>
        <p:spPr>
          <a:xfrm>
            <a:off x="1115060" y="1137920"/>
            <a:ext cx="7312660" cy="30670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solidFill>
                  <a:schemeClr val="accent5"/>
                </a:solidFill>
                <a:effectLst/>
                <a:latin typeface="Sitka Subheading Semibold" charset="0"/>
                <a:cs typeface="Sitka Subheading Semibold" charset="0"/>
              </a:rPr>
              <a:t>                      Yêu cầu				             Lựa chọn linh kiện</a:t>
            </a:r>
            <a:endParaRPr lang="en-US"/>
          </a:p>
        </p:txBody>
      </p:sp>
      <p:sp>
        <p:nvSpPr>
          <p:cNvPr id="6316" name="Google Shape;6316;p39"/>
          <p:cNvSpPr/>
          <p:nvPr/>
        </p:nvSpPr>
        <p:spPr>
          <a:xfrm>
            <a:off x="8216265" y="149225"/>
            <a:ext cx="719455" cy="824865"/>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Straight Connector 14"/>
          <p:cNvCxnSpPr/>
          <p:nvPr/>
        </p:nvCxnSpPr>
        <p:spPr>
          <a:xfrm>
            <a:off x="5539105" y="1398270"/>
            <a:ext cx="0" cy="279781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
        <p:nvSpPr>
          <p:cNvPr id="16" name="Text Box 15"/>
          <p:cNvSpPr txBox="1"/>
          <p:nvPr/>
        </p:nvSpPr>
        <p:spPr>
          <a:xfrm>
            <a:off x="5791200" y="1581150"/>
            <a:ext cx="3352165" cy="521970"/>
          </a:xfrm>
          <a:prstGeom prst="rect">
            <a:avLst/>
          </a:prstGeom>
          <a:noFill/>
        </p:spPr>
        <p:txBody>
          <a:bodyPr wrap="square" rtlCol="0">
            <a:spAutoFit/>
          </a:bodyPr>
          <a:lstStyle/>
          <a:p>
            <a:r>
              <a:rPr lang="en-US" altLang="en-US" b="1">
                <a:solidFill>
                  <a:srgbClr val="5E5E5E"/>
                </a:solidFill>
                <a:latin typeface="Courier New" panose="02070309020205020404" charset="0"/>
                <a:cs typeface="Courier New" panose="02070309020205020404" charset="0"/>
              </a:rPr>
              <a:t>+ Domino KF128-2P-5.08MM.</a:t>
            </a:r>
          </a:p>
          <a:p>
            <a:r>
              <a:rPr lang="en-US" altLang="en-US" b="1">
                <a:solidFill>
                  <a:srgbClr val="5E5E5E"/>
                </a:solidFill>
                <a:latin typeface="Courier New" panose="02070309020205020404" charset="0"/>
                <a:cs typeface="Courier New" panose="02070309020205020404" charset="0"/>
              </a:rPr>
              <a:t>+ Domino KF128-3P-5.08MM.</a:t>
            </a:r>
          </a:p>
        </p:txBody>
      </p:sp>
      <p:pic>
        <p:nvPicPr>
          <p:cNvPr id="3" name="Picture 0"/>
          <p:cNvPicPr>
            <a:picLocks noChangeAspect="1"/>
          </p:cNvPicPr>
          <p:nvPr/>
        </p:nvPicPr>
        <p:blipFill>
          <a:blip r:embed="rId3"/>
          <a:stretch>
            <a:fillRect/>
          </a:stretch>
        </p:blipFill>
        <p:spPr>
          <a:xfrm>
            <a:off x="5699125" y="2198370"/>
            <a:ext cx="3349625" cy="2099310"/>
          </a:xfrm>
          <a:prstGeom prst="rect">
            <a:avLst/>
          </a:prstGeom>
          <a:effectLst/>
        </p:spPr>
      </p:pic>
      <p:pic>
        <p:nvPicPr>
          <p:cNvPr id="2" name="Picture 1"/>
          <p:cNvPicPr>
            <a:picLocks noChangeAspect="1"/>
          </p:cNvPicPr>
          <p:nvPr/>
        </p:nvPicPr>
        <p:blipFill>
          <a:blip r:embed="rId4"/>
          <a:stretch>
            <a:fillRect/>
          </a:stretch>
        </p:blipFill>
        <p:spPr>
          <a:xfrm>
            <a:off x="129056" y="3287378"/>
            <a:ext cx="5353050" cy="1325831"/>
          </a:xfrm>
          <a:prstGeom prst="rect">
            <a:avLst/>
          </a:prstGeom>
        </p:spPr>
      </p:pic>
      <p:sp>
        <p:nvSpPr>
          <p:cNvPr id="4" name="Google Shape;335;p20">
            <a:extLst>
              <a:ext uri="{FF2B5EF4-FFF2-40B4-BE49-F238E27FC236}">
                <a16:creationId xmlns:a16="http://schemas.microsoft.com/office/drawing/2014/main" id="{BCBD3DE2-E2B4-9F84-29B9-848515C0AABE}"/>
              </a:ext>
            </a:extLst>
          </p:cNvPr>
          <p:cNvSpPr txBox="1">
            <a:spLocks noGrp="1"/>
          </p:cNvSpPr>
          <p:nvPr>
            <p:ph type="ctrTitle"/>
          </p:nvPr>
        </p:nvSpPr>
        <p:spPr>
          <a:xfrm>
            <a:off x="290195" y="131874"/>
            <a:ext cx="550100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5" name="Google Shape;3709;p34">
            <a:extLst>
              <a:ext uri="{FF2B5EF4-FFF2-40B4-BE49-F238E27FC236}">
                <a16:creationId xmlns:a16="http://schemas.microsoft.com/office/drawing/2014/main" id="{DEF52F10-931D-3C4D-0FCE-FDF24E2E7019}"/>
              </a:ext>
            </a:extLst>
          </p:cNvPr>
          <p:cNvGrpSpPr/>
          <p:nvPr/>
        </p:nvGrpSpPr>
        <p:grpSpPr>
          <a:xfrm>
            <a:off x="618490" y="297815"/>
            <a:ext cx="505460" cy="374015"/>
            <a:chOff x="4756975" y="2341800"/>
            <a:chExt cx="91975" cy="51925"/>
          </a:xfrm>
        </p:grpSpPr>
        <p:sp>
          <p:nvSpPr>
            <p:cNvPr id="6" name="Google Shape;3710;p34">
              <a:extLst>
                <a:ext uri="{FF2B5EF4-FFF2-40B4-BE49-F238E27FC236}">
                  <a16:creationId xmlns:a16="http://schemas.microsoft.com/office/drawing/2014/main" id="{274234F6-0379-2469-F857-5C77614347A7}"/>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11;p34">
              <a:extLst>
                <a:ext uri="{FF2B5EF4-FFF2-40B4-BE49-F238E27FC236}">
                  <a16:creationId xmlns:a16="http://schemas.microsoft.com/office/drawing/2014/main" id="{FA1F389D-7D7F-8695-0EFB-B945EF46C002}"/>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2;p34">
              <a:extLst>
                <a:ext uri="{FF2B5EF4-FFF2-40B4-BE49-F238E27FC236}">
                  <a16:creationId xmlns:a16="http://schemas.microsoft.com/office/drawing/2014/main" id="{DB6DC1CA-FCAF-9523-E58E-6F27A119A8C0}"/>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3;p34">
              <a:extLst>
                <a:ext uri="{FF2B5EF4-FFF2-40B4-BE49-F238E27FC236}">
                  <a16:creationId xmlns:a16="http://schemas.microsoft.com/office/drawing/2014/main" id="{5C765250-F8AD-D2C0-90E9-1B7D895A641D}"/>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4;p34">
              <a:extLst>
                <a:ext uri="{FF2B5EF4-FFF2-40B4-BE49-F238E27FC236}">
                  <a16:creationId xmlns:a16="http://schemas.microsoft.com/office/drawing/2014/main" id="{59EB2F9C-F812-CDE0-2291-A7777EA764FB}"/>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5;p34">
              <a:extLst>
                <a:ext uri="{FF2B5EF4-FFF2-40B4-BE49-F238E27FC236}">
                  <a16:creationId xmlns:a16="http://schemas.microsoft.com/office/drawing/2014/main" id="{6F5DC70A-A1B5-9824-A5A6-9E210BF7835A}"/>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6;p34">
              <a:extLst>
                <a:ext uri="{FF2B5EF4-FFF2-40B4-BE49-F238E27FC236}">
                  <a16:creationId xmlns:a16="http://schemas.microsoft.com/office/drawing/2014/main" id="{6E5D2772-F5D1-6ED0-652E-30495106DCE0}"/>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7;p34">
              <a:extLst>
                <a:ext uri="{FF2B5EF4-FFF2-40B4-BE49-F238E27FC236}">
                  <a16:creationId xmlns:a16="http://schemas.microsoft.com/office/drawing/2014/main" id="{06E46969-13D5-6449-C209-FDC66CA592E8}"/>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8;p34">
              <a:extLst>
                <a:ext uri="{FF2B5EF4-FFF2-40B4-BE49-F238E27FC236}">
                  <a16:creationId xmlns:a16="http://schemas.microsoft.com/office/drawing/2014/main" id="{CABF80A2-DBEC-9AB6-0696-7197F061211E}"/>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9;p34">
              <a:extLst>
                <a:ext uri="{FF2B5EF4-FFF2-40B4-BE49-F238E27FC236}">
                  <a16:creationId xmlns:a16="http://schemas.microsoft.com/office/drawing/2014/main" id="{8801209D-C5CB-81A4-D516-E3BB1E66B7FD}"/>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0;p34">
              <a:extLst>
                <a:ext uri="{FF2B5EF4-FFF2-40B4-BE49-F238E27FC236}">
                  <a16:creationId xmlns:a16="http://schemas.microsoft.com/office/drawing/2014/main" id="{E83E6CDE-27DB-EF94-18A4-753EBD670B95}"/>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1;p34">
              <a:extLst>
                <a:ext uri="{FF2B5EF4-FFF2-40B4-BE49-F238E27FC236}">
                  <a16:creationId xmlns:a16="http://schemas.microsoft.com/office/drawing/2014/main" id="{77E15896-E806-29EC-7294-8B49D2FE6CDF}"/>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2;p34">
              <a:extLst>
                <a:ext uri="{FF2B5EF4-FFF2-40B4-BE49-F238E27FC236}">
                  <a16:creationId xmlns:a16="http://schemas.microsoft.com/office/drawing/2014/main" id="{A9C197ED-BE88-8762-D595-998BB48BF880}"/>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3;p34">
              <a:extLst>
                <a:ext uri="{FF2B5EF4-FFF2-40B4-BE49-F238E27FC236}">
                  <a16:creationId xmlns:a16="http://schemas.microsoft.com/office/drawing/2014/main" id="{353C0BDE-B7E3-CC7D-3A23-4CEE84C25749}"/>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4;p34">
              <a:extLst>
                <a:ext uri="{FF2B5EF4-FFF2-40B4-BE49-F238E27FC236}">
                  <a16:creationId xmlns:a16="http://schemas.microsoft.com/office/drawing/2014/main" id="{218D1B6E-B149-E003-F365-CF624B0099D6}"/>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5;p34">
              <a:extLst>
                <a:ext uri="{FF2B5EF4-FFF2-40B4-BE49-F238E27FC236}">
                  <a16:creationId xmlns:a16="http://schemas.microsoft.com/office/drawing/2014/main" id="{8647094F-E720-62AF-3DF6-BD4BE3AD669C}"/>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6;p34">
              <a:extLst>
                <a:ext uri="{FF2B5EF4-FFF2-40B4-BE49-F238E27FC236}">
                  <a16:creationId xmlns:a16="http://schemas.microsoft.com/office/drawing/2014/main" id="{F43B8E7C-2942-C1FE-B986-C066794944DE}"/>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7;p34">
              <a:extLst>
                <a:ext uri="{FF2B5EF4-FFF2-40B4-BE49-F238E27FC236}">
                  <a16:creationId xmlns:a16="http://schemas.microsoft.com/office/drawing/2014/main" id="{FA140D64-0B80-39CE-CC43-BEAFB9589481}"/>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8;p34">
              <a:extLst>
                <a:ext uri="{FF2B5EF4-FFF2-40B4-BE49-F238E27FC236}">
                  <a16:creationId xmlns:a16="http://schemas.microsoft.com/office/drawing/2014/main" id="{D71ADF6C-9ED6-C340-13F8-AC9B3DB5D76A}"/>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9;p34">
              <a:extLst>
                <a:ext uri="{FF2B5EF4-FFF2-40B4-BE49-F238E27FC236}">
                  <a16:creationId xmlns:a16="http://schemas.microsoft.com/office/drawing/2014/main" id="{845F48A5-332C-E21D-FCE8-D9A25A08BB4C}"/>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4" name="Google Shape;344;p21"/>
          <p:cNvSpPr txBox="1">
            <a:spLocks noGrp="1"/>
          </p:cNvSpPr>
          <p:nvPr>
            <p:ph type="subTitle" idx="2"/>
          </p:nvPr>
        </p:nvSpPr>
        <p:spPr>
          <a:xfrm>
            <a:off x="247015" y="1444625"/>
            <a:ext cx="5235575" cy="1462405"/>
          </a:xfrm>
          <a:prstGeom prst="rect">
            <a:avLst/>
          </a:prstGeom>
          <a:solidFill>
            <a:schemeClr val="bg1"/>
          </a:solidFill>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Biến trở:</a:t>
            </a:r>
          </a:p>
          <a:p>
            <a:pPr marL="0" lvl="0" indent="0" algn="l" rtl="0">
              <a:lnSpc>
                <a:spcPct val="130000"/>
              </a:lnSpc>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Mục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ích: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iều chỉnh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 t</a:t>
            </a:r>
            <a:r>
              <a:rPr lang="" altLang="en-US" sz="1400" b="1">
                <a:solidFill>
                  <a:srgbClr val="5E5E5E"/>
                </a:solidFill>
                <a:latin typeface="Courier New" panose="02070309020205020404" charset="0"/>
                <a:cs typeface="Courier New" panose="02070309020205020404" charset="0"/>
              </a:rPr>
              <a:t>ư</a:t>
            </a:r>
            <a:r>
              <a:rPr lang="en-US" altLang="en-US" sz="1400" b="1">
                <a:solidFill>
                  <a:srgbClr val="5E5E5E"/>
                </a:solidFill>
                <a:latin typeface="Courier New" panose="02070309020205020404" charset="0"/>
                <a:cs typeface="Courier New" panose="02070309020205020404" charset="0"/>
              </a:rPr>
              <a:t>ơng phản cho LCD.</a:t>
            </a:r>
          </a:p>
          <a:p>
            <a:pPr marL="0" lvl="0" indent="0" algn="l" rtl="0">
              <a:lnSpc>
                <a:spcPct val="130000"/>
              </a:lnSpc>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Yêu cầu: Biến trở 10 KΩ.</a:t>
            </a:r>
          </a:p>
        </p:txBody>
      </p:sp>
      <p:grpSp>
        <p:nvGrpSpPr>
          <p:cNvPr id="347" name="Google Shape;347;p21"/>
          <p:cNvGrpSpPr/>
          <p:nvPr/>
        </p:nvGrpSpPr>
        <p:grpSpPr>
          <a:xfrm>
            <a:off x="489000" y="3685850"/>
            <a:ext cx="8166003" cy="1280180"/>
            <a:chOff x="321700" y="177487"/>
            <a:chExt cx="8166003" cy="1280180"/>
          </a:xfrm>
        </p:grpSpPr>
        <p:sp>
          <p:nvSpPr>
            <p:cNvPr id="348" name="Google Shape;348;p21"/>
            <p:cNvSpPr/>
            <p:nvPr/>
          </p:nvSpPr>
          <p:spPr>
            <a:xfrm flipH="1">
              <a:off x="2826438"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flipH="1">
              <a:off x="220025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flipH="1">
              <a:off x="157406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flipH="1">
              <a:off x="94788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flipH="1">
              <a:off x="32170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flipH="1">
              <a:off x="2826438"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flipH="1">
              <a:off x="220025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flipH="1">
              <a:off x="157406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flipH="1">
              <a:off x="94788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flipH="1">
              <a:off x="32170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flipH="1">
              <a:off x="220025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flipH="1">
              <a:off x="157406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flipH="1">
              <a:off x="94788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flipH="1">
              <a:off x="32170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flipH="1">
              <a:off x="343693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flipH="1">
              <a:off x="5941663"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flipH="1">
              <a:off x="531547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flipH="1">
              <a:off x="468929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flipH="1">
              <a:off x="406311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flipH="1">
              <a:off x="343692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flipH="1">
              <a:off x="5941663"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flipH="1">
              <a:off x="531547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flipH="1">
              <a:off x="468929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flipH="1">
              <a:off x="406311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flipH="1">
              <a:off x="343692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531547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468929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406311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flipH="1">
              <a:off x="343692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flipH="1">
              <a:off x="843070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780451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717833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flipH="1">
              <a:off x="655215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flipH="1">
              <a:off x="843070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flipH="1">
              <a:off x="780451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flipH="1">
              <a:off x="717833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flipH="1">
              <a:off x="655215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flipH="1">
              <a:off x="843070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flipH="1">
              <a:off x="780451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flipH="1">
              <a:off x="717833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flipH="1">
              <a:off x="655215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2826438"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flipH="1">
              <a:off x="5941663"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Box 10"/>
          <p:cNvSpPr txBox="1"/>
          <p:nvPr/>
        </p:nvSpPr>
        <p:spPr>
          <a:xfrm>
            <a:off x="1115060" y="1137920"/>
            <a:ext cx="7312660" cy="30670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solidFill>
                  <a:schemeClr val="accent5"/>
                </a:solidFill>
                <a:effectLst/>
                <a:latin typeface="Sitka Subheading Semibold" charset="0"/>
                <a:cs typeface="Sitka Subheading Semibold" charset="0"/>
              </a:rPr>
              <a:t>                      Yêu cầu				             Lựa chọn linh kiện</a:t>
            </a:r>
            <a:endParaRPr lang="en-US"/>
          </a:p>
        </p:txBody>
      </p:sp>
      <p:sp>
        <p:nvSpPr>
          <p:cNvPr id="6316" name="Google Shape;6316;p39"/>
          <p:cNvSpPr/>
          <p:nvPr/>
        </p:nvSpPr>
        <p:spPr>
          <a:xfrm>
            <a:off x="8216265" y="149225"/>
            <a:ext cx="719455" cy="824865"/>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 Box 15"/>
          <p:cNvSpPr txBox="1"/>
          <p:nvPr/>
        </p:nvSpPr>
        <p:spPr>
          <a:xfrm>
            <a:off x="5699760" y="1581150"/>
            <a:ext cx="3443605" cy="521970"/>
          </a:xfrm>
          <a:prstGeom prst="rect">
            <a:avLst/>
          </a:prstGeom>
          <a:noFill/>
        </p:spPr>
        <p:txBody>
          <a:bodyPr wrap="square" rtlCol="0">
            <a:spAutoFit/>
          </a:bodyPr>
          <a:lstStyle/>
          <a:p>
            <a:r>
              <a:rPr lang="en-US" altLang="en-US" b="1">
                <a:solidFill>
                  <a:srgbClr val="5E5E5E"/>
                </a:solidFill>
                <a:latin typeface="Courier New" panose="02070309020205020404" charset="0"/>
                <a:cs typeface="Courier New" panose="02070309020205020404" charset="0"/>
              </a:rPr>
              <a:t> WH148-3P-103 Biến Trở Volume </a:t>
            </a:r>
            <a:r>
              <a:rPr lang="" altLang="en-US" b="1">
                <a:solidFill>
                  <a:srgbClr val="5E5E5E"/>
                </a:solidFill>
                <a:latin typeface="Courier New" panose="02070309020205020404" charset="0"/>
                <a:cs typeface="Courier New" panose="02070309020205020404" charset="0"/>
              </a:rPr>
              <a:t>Đ</a:t>
            </a:r>
            <a:r>
              <a:rPr lang="en-US" altLang="en-US" b="1">
                <a:solidFill>
                  <a:srgbClr val="5E5E5E"/>
                </a:solidFill>
                <a:latin typeface="Courier New" panose="02070309020205020404" charset="0"/>
                <a:cs typeface="Courier New" panose="02070309020205020404" charset="0"/>
              </a:rPr>
              <a:t>ơn 10 KOhm 20% 0.125W 3 Chân.</a:t>
            </a:r>
          </a:p>
        </p:txBody>
      </p:sp>
      <p:pic>
        <p:nvPicPr>
          <p:cNvPr id="3" name="Picture 2"/>
          <p:cNvPicPr>
            <a:picLocks noChangeAspect="1"/>
          </p:cNvPicPr>
          <p:nvPr/>
        </p:nvPicPr>
        <p:blipFill>
          <a:blip r:embed="rId3"/>
          <a:stretch>
            <a:fillRect/>
          </a:stretch>
        </p:blipFill>
        <p:spPr>
          <a:xfrm>
            <a:off x="127635" y="2907030"/>
            <a:ext cx="5354955" cy="527050"/>
          </a:xfrm>
          <a:prstGeom prst="rect">
            <a:avLst/>
          </a:prstGeom>
        </p:spPr>
      </p:pic>
      <p:cxnSp>
        <p:nvCxnSpPr>
          <p:cNvPr id="15" name="Straight Connector 14"/>
          <p:cNvCxnSpPr/>
          <p:nvPr/>
        </p:nvCxnSpPr>
        <p:spPr>
          <a:xfrm>
            <a:off x="5539105" y="1398270"/>
            <a:ext cx="0" cy="279781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pic>
        <p:nvPicPr>
          <p:cNvPr id="4" name="Picture 3"/>
          <p:cNvPicPr>
            <a:picLocks noChangeAspect="1"/>
          </p:cNvPicPr>
          <p:nvPr/>
        </p:nvPicPr>
        <p:blipFill>
          <a:blip r:embed="rId4"/>
          <a:stretch>
            <a:fillRect/>
          </a:stretch>
        </p:blipFill>
        <p:spPr>
          <a:xfrm>
            <a:off x="6245860" y="2159000"/>
            <a:ext cx="2181860" cy="2043430"/>
          </a:xfrm>
          <a:prstGeom prst="rect">
            <a:avLst/>
          </a:prstGeom>
          <a:effectLst>
            <a:outerShdw blurRad="50800" dist="38100" dir="2700000" algn="tl" rotWithShape="0">
              <a:prstClr val="black">
                <a:alpha val="40000"/>
              </a:prstClr>
            </a:outerShdw>
          </a:effectLst>
        </p:spPr>
      </p:pic>
      <p:sp>
        <p:nvSpPr>
          <p:cNvPr id="2" name="Text Box 9">
            <a:extLst>
              <a:ext uri="{FF2B5EF4-FFF2-40B4-BE49-F238E27FC236}">
                <a16:creationId xmlns:a16="http://schemas.microsoft.com/office/drawing/2014/main" id="{946F4484-D489-C6A0-2118-07775C13E1DA}"/>
              </a:ext>
            </a:extLst>
          </p:cNvPr>
          <p:cNvSpPr txBox="1"/>
          <p:nvPr/>
        </p:nvSpPr>
        <p:spPr>
          <a:xfrm>
            <a:off x="256778" y="790254"/>
            <a:ext cx="2834640" cy="306705"/>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Đặc tả phần cứng</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5" name="Google Shape;335;p20">
            <a:extLst>
              <a:ext uri="{FF2B5EF4-FFF2-40B4-BE49-F238E27FC236}">
                <a16:creationId xmlns:a16="http://schemas.microsoft.com/office/drawing/2014/main" id="{A47D0165-AD63-6255-9D61-0AE24BE53DD7}"/>
              </a:ext>
            </a:extLst>
          </p:cNvPr>
          <p:cNvSpPr txBox="1">
            <a:spLocks/>
          </p:cNvSpPr>
          <p:nvPr/>
        </p:nvSpPr>
        <p:spPr>
          <a:xfrm>
            <a:off x="-18226" y="126361"/>
            <a:ext cx="5501005"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6" name="Google Shape;3709;p34">
            <a:extLst>
              <a:ext uri="{FF2B5EF4-FFF2-40B4-BE49-F238E27FC236}">
                <a16:creationId xmlns:a16="http://schemas.microsoft.com/office/drawing/2014/main" id="{08DCF632-CD80-A80A-F5BC-CC14585E54E9}"/>
              </a:ext>
            </a:extLst>
          </p:cNvPr>
          <p:cNvGrpSpPr/>
          <p:nvPr/>
        </p:nvGrpSpPr>
        <p:grpSpPr>
          <a:xfrm>
            <a:off x="310069" y="292302"/>
            <a:ext cx="505460" cy="374015"/>
            <a:chOff x="4756975" y="2341800"/>
            <a:chExt cx="91975" cy="51925"/>
          </a:xfrm>
        </p:grpSpPr>
        <p:sp>
          <p:nvSpPr>
            <p:cNvPr id="7" name="Google Shape;3710;p34">
              <a:extLst>
                <a:ext uri="{FF2B5EF4-FFF2-40B4-BE49-F238E27FC236}">
                  <a16:creationId xmlns:a16="http://schemas.microsoft.com/office/drawing/2014/main" id="{8450A5A5-CA04-E388-7F81-B60AE9975188}"/>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1;p34">
              <a:extLst>
                <a:ext uri="{FF2B5EF4-FFF2-40B4-BE49-F238E27FC236}">
                  <a16:creationId xmlns:a16="http://schemas.microsoft.com/office/drawing/2014/main" id="{21E644B3-FCFF-16AE-6454-C59380F8510D}"/>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2;p34">
              <a:extLst>
                <a:ext uri="{FF2B5EF4-FFF2-40B4-BE49-F238E27FC236}">
                  <a16:creationId xmlns:a16="http://schemas.microsoft.com/office/drawing/2014/main" id="{84AE4F3D-37CD-89B6-CEC9-01E6CC1745FE}"/>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3;p34">
              <a:extLst>
                <a:ext uri="{FF2B5EF4-FFF2-40B4-BE49-F238E27FC236}">
                  <a16:creationId xmlns:a16="http://schemas.microsoft.com/office/drawing/2014/main" id="{648B12D5-6A76-8624-CE44-114C5850E2D4}"/>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4;p34">
              <a:extLst>
                <a:ext uri="{FF2B5EF4-FFF2-40B4-BE49-F238E27FC236}">
                  <a16:creationId xmlns:a16="http://schemas.microsoft.com/office/drawing/2014/main" id="{DD62D4E3-2C96-A4A3-789B-00338DF4BC65}"/>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5;p34">
              <a:extLst>
                <a:ext uri="{FF2B5EF4-FFF2-40B4-BE49-F238E27FC236}">
                  <a16:creationId xmlns:a16="http://schemas.microsoft.com/office/drawing/2014/main" id="{092BEB4D-DBA1-E591-C57C-DA4FAC08040B}"/>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6;p34">
              <a:extLst>
                <a:ext uri="{FF2B5EF4-FFF2-40B4-BE49-F238E27FC236}">
                  <a16:creationId xmlns:a16="http://schemas.microsoft.com/office/drawing/2014/main" id="{80350BF0-1C99-D26D-2FF4-8E81915A8ABA}"/>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7;p34">
              <a:extLst>
                <a:ext uri="{FF2B5EF4-FFF2-40B4-BE49-F238E27FC236}">
                  <a16:creationId xmlns:a16="http://schemas.microsoft.com/office/drawing/2014/main" id="{8A0E319A-EC4A-B610-CA20-E29BE865671B}"/>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8;p34">
              <a:extLst>
                <a:ext uri="{FF2B5EF4-FFF2-40B4-BE49-F238E27FC236}">
                  <a16:creationId xmlns:a16="http://schemas.microsoft.com/office/drawing/2014/main" id="{E9F049AE-A208-C55D-4DBC-3FC116762E1B}"/>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19;p34">
              <a:extLst>
                <a:ext uri="{FF2B5EF4-FFF2-40B4-BE49-F238E27FC236}">
                  <a16:creationId xmlns:a16="http://schemas.microsoft.com/office/drawing/2014/main" id="{F4EEE785-7AF8-38A6-BF04-5DD8E3562292}"/>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0;p34">
              <a:extLst>
                <a:ext uri="{FF2B5EF4-FFF2-40B4-BE49-F238E27FC236}">
                  <a16:creationId xmlns:a16="http://schemas.microsoft.com/office/drawing/2014/main" id="{9D839739-5E83-F6BA-C768-2048B05326B2}"/>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1;p34">
              <a:extLst>
                <a:ext uri="{FF2B5EF4-FFF2-40B4-BE49-F238E27FC236}">
                  <a16:creationId xmlns:a16="http://schemas.microsoft.com/office/drawing/2014/main" id="{F5C62FC4-8141-F80E-3377-C79738A028C8}"/>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2;p34">
              <a:extLst>
                <a:ext uri="{FF2B5EF4-FFF2-40B4-BE49-F238E27FC236}">
                  <a16:creationId xmlns:a16="http://schemas.microsoft.com/office/drawing/2014/main" id="{EF0CBA75-DAC8-8F59-F449-DB67DB9A58C3}"/>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3;p34">
              <a:extLst>
                <a:ext uri="{FF2B5EF4-FFF2-40B4-BE49-F238E27FC236}">
                  <a16:creationId xmlns:a16="http://schemas.microsoft.com/office/drawing/2014/main" id="{A9355CA7-97B6-C964-A76D-E56FAA6FF835}"/>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4;p34">
              <a:extLst>
                <a:ext uri="{FF2B5EF4-FFF2-40B4-BE49-F238E27FC236}">
                  <a16:creationId xmlns:a16="http://schemas.microsoft.com/office/drawing/2014/main" id="{FF087C9F-42EF-266D-163C-FE618F2E2739}"/>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5;p34">
              <a:extLst>
                <a:ext uri="{FF2B5EF4-FFF2-40B4-BE49-F238E27FC236}">
                  <a16:creationId xmlns:a16="http://schemas.microsoft.com/office/drawing/2014/main" id="{713D8C81-053C-2E52-8B84-F811B91BC499}"/>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6;p34">
              <a:extLst>
                <a:ext uri="{FF2B5EF4-FFF2-40B4-BE49-F238E27FC236}">
                  <a16:creationId xmlns:a16="http://schemas.microsoft.com/office/drawing/2014/main" id="{5572F105-62F0-6480-5013-02CD3E4EE101}"/>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7;p34">
              <a:extLst>
                <a:ext uri="{FF2B5EF4-FFF2-40B4-BE49-F238E27FC236}">
                  <a16:creationId xmlns:a16="http://schemas.microsoft.com/office/drawing/2014/main" id="{489528F1-B806-8509-E536-6682C8E61F5D}"/>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8;p34">
              <a:extLst>
                <a:ext uri="{FF2B5EF4-FFF2-40B4-BE49-F238E27FC236}">
                  <a16:creationId xmlns:a16="http://schemas.microsoft.com/office/drawing/2014/main" id="{D7D805DF-CFFF-170E-462F-96743D0C23D6}"/>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9;p34">
              <a:extLst>
                <a:ext uri="{FF2B5EF4-FFF2-40B4-BE49-F238E27FC236}">
                  <a16:creationId xmlns:a16="http://schemas.microsoft.com/office/drawing/2014/main" id="{6CEB28CC-DED3-CC4F-7792-7F35DD238669}"/>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4" name="Google Shape;344;p21"/>
          <p:cNvSpPr txBox="1">
            <a:spLocks noGrp="1"/>
          </p:cNvSpPr>
          <p:nvPr>
            <p:ph type="subTitle" idx="2"/>
          </p:nvPr>
        </p:nvSpPr>
        <p:spPr>
          <a:xfrm>
            <a:off x="523875" y="1444625"/>
            <a:ext cx="5015865" cy="1761722"/>
          </a:xfrm>
          <a:prstGeom prst="rect">
            <a:avLst/>
          </a:prstGeom>
          <a:solidFill>
            <a:schemeClr val="bg1"/>
          </a:solidFill>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Dao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ộng thạch anh:</a:t>
            </a:r>
          </a:p>
          <a:p>
            <a:pPr marL="0" lvl="0" indent="0" algn="l" rtl="0">
              <a:lnSpc>
                <a:spcPct val="130000"/>
              </a:lnSpc>
              <a:spcBef>
                <a:spcPts val="0"/>
              </a:spcBef>
              <a:spcAft>
                <a:spcPts val="0"/>
              </a:spcAft>
              <a:buNone/>
            </a:pPr>
            <a:endParaRPr lang="en-US" altLang="en-US" sz="1400" b="1">
              <a:solidFill>
                <a:srgbClr val="5E5E5E"/>
              </a:solidFill>
              <a:latin typeface="Courier New" panose="02070309020205020404" charset="0"/>
              <a:cs typeface="Courier New" panose="02070309020205020404" charset="0"/>
            </a:endParaRPr>
          </a:p>
          <a:p>
            <a:pPr marL="0" lvl="0" indent="0" algn="l" rtl="0">
              <a:lnSpc>
                <a:spcPct val="130000"/>
              </a:lnSpc>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Mục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ích: Tạo dao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ộng cho vi xử l</a:t>
            </a:r>
            <a:r>
              <a:rPr lang="" altLang="en-US" sz="1400" b="1">
                <a:solidFill>
                  <a:srgbClr val="5E5E5E"/>
                </a:solidFill>
                <a:latin typeface="Courier New" panose="02070309020205020404" charset="0"/>
                <a:cs typeface="Courier New" panose="02070309020205020404" charset="0"/>
              </a:rPr>
              <a:t>ý</a:t>
            </a:r>
            <a:r>
              <a:rPr lang="en-US" altLang="en-US" sz="1400" b="1">
                <a:solidFill>
                  <a:srgbClr val="5E5E5E"/>
                </a:solidFill>
                <a:latin typeface="Courier New" panose="02070309020205020404" charset="0"/>
                <a:cs typeface="Courier New" panose="02070309020205020404" charset="0"/>
              </a:rPr>
              <a:t>.</a:t>
            </a:r>
          </a:p>
          <a:p>
            <a:pPr marL="0" lvl="0" indent="0" algn="l" rtl="0">
              <a:lnSpc>
                <a:spcPct val="130000"/>
              </a:lnSpc>
              <a:spcBef>
                <a:spcPts val="0"/>
              </a:spcBef>
              <a:spcAft>
                <a:spcPts val="0"/>
              </a:spcAft>
              <a:buNone/>
            </a:pPr>
            <a:endParaRPr lang="en-US" altLang="en-US" sz="1400" b="1">
              <a:solidFill>
                <a:srgbClr val="5E5E5E"/>
              </a:solidFill>
              <a:latin typeface="Courier New" panose="02070309020205020404" charset="0"/>
              <a:cs typeface="Courier New" panose="02070309020205020404" charset="0"/>
            </a:endParaRPr>
          </a:p>
          <a:p>
            <a:pPr marL="0" lvl="0" indent="0" algn="l" rtl="0">
              <a:lnSpc>
                <a:spcPct val="130000"/>
              </a:lnSpc>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Yêu cầu: Chính xác, ổn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ịnh.</a:t>
            </a:r>
          </a:p>
        </p:txBody>
      </p:sp>
      <p:grpSp>
        <p:nvGrpSpPr>
          <p:cNvPr id="347" name="Google Shape;347;p21"/>
          <p:cNvGrpSpPr/>
          <p:nvPr/>
        </p:nvGrpSpPr>
        <p:grpSpPr>
          <a:xfrm>
            <a:off x="489000" y="3685850"/>
            <a:ext cx="8166003" cy="1280180"/>
            <a:chOff x="321700" y="177487"/>
            <a:chExt cx="8166003" cy="1280180"/>
          </a:xfrm>
        </p:grpSpPr>
        <p:sp>
          <p:nvSpPr>
            <p:cNvPr id="348" name="Google Shape;348;p21"/>
            <p:cNvSpPr/>
            <p:nvPr/>
          </p:nvSpPr>
          <p:spPr>
            <a:xfrm flipH="1">
              <a:off x="2826438"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flipH="1">
              <a:off x="220025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flipH="1">
              <a:off x="157406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flipH="1">
              <a:off x="94788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flipH="1">
              <a:off x="32170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flipH="1">
              <a:off x="2826438"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flipH="1">
              <a:off x="220025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flipH="1">
              <a:off x="157406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flipH="1">
              <a:off x="94788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flipH="1">
              <a:off x="32170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flipH="1">
              <a:off x="220025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flipH="1">
              <a:off x="157406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flipH="1">
              <a:off x="94788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flipH="1">
              <a:off x="32170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flipH="1">
              <a:off x="343693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flipH="1">
              <a:off x="5941663"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flipH="1">
              <a:off x="531547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flipH="1">
              <a:off x="468929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flipH="1">
              <a:off x="406311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flipH="1">
              <a:off x="343692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flipH="1">
              <a:off x="5941663"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flipH="1">
              <a:off x="531547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flipH="1">
              <a:off x="468929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flipH="1">
              <a:off x="406311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flipH="1">
              <a:off x="343692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531547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468929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406311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flipH="1">
              <a:off x="343692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flipH="1">
              <a:off x="843070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780451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717833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flipH="1">
              <a:off x="655215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flipH="1">
              <a:off x="843070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flipH="1">
              <a:off x="780451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flipH="1">
              <a:off x="717833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flipH="1">
              <a:off x="655215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flipH="1">
              <a:off x="843070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flipH="1">
              <a:off x="780451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flipH="1">
              <a:off x="717833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flipH="1">
              <a:off x="655215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2826438"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flipH="1">
              <a:off x="5941663"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Box 10"/>
          <p:cNvSpPr txBox="1"/>
          <p:nvPr/>
        </p:nvSpPr>
        <p:spPr>
          <a:xfrm>
            <a:off x="1115060" y="1137920"/>
            <a:ext cx="7312660" cy="30670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solidFill>
                  <a:schemeClr val="accent5"/>
                </a:solidFill>
                <a:effectLst/>
                <a:latin typeface="Sitka Subheading Semibold" charset="0"/>
                <a:cs typeface="Sitka Subheading Semibold" charset="0"/>
              </a:rPr>
              <a:t>                      Yêu cầu				             Lựa chọn linh kiện</a:t>
            </a:r>
            <a:endParaRPr lang="en-US"/>
          </a:p>
        </p:txBody>
      </p:sp>
      <p:sp>
        <p:nvSpPr>
          <p:cNvPr id="6316" name="Google Shape;6316;p39"/>
          <p:cNvSpPr/>
          <p:nvPr/>
        </p:nvSpPr>
        <p:spPr>
          <a:xfrm>
            <a:off x="8216265" y="149225"/>
            <a:ext cx="719455" cy="824865"/>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 Box 15"/>
          <p:cNvSpPr txBox="1"/>
          <p:nvPr/>
        </p:nvSpPr>
        <p:spPr>
          <a:xfrm>
            <a:off x="5951220" y="1581150"/>
            <a:ext cx="3192145" cy="306705"/>
          </a:xfrm>
          <a:prstGeom prst="rect">
            <a:avLst/>
          </a:prstGeom>
          <a:noFill/>
        </p:spPr>
        <p:txBody>
          <a:bodyPr wrap="square" rtlCol="0">
            <a:spAutoFit/>
          </a:bodyPr>
          <a:lstStyle/>
          <a:p>
            <a:r>
              <a:rPr lang="en-US" altLang="en-US" b="1">
                <a:solidFill>
                  <a:srgbClr val="5E5E5E"/>
                </a:solidFill>
                <a:latin typeface="Courier New" panose="02070309020205020404" charset="0"/>
                <a:cs typeface="Courier New" panose="02070309020205020404" charset="0"/>
              </a:rPr>
              <a:t>Thạch anh 8Mhz HC49 DIP.</a:t>
            </a:r>
          </a:p>
        </p:txBody>
      </p:sp>
      <p:cxnSp>
        <p:nvCxnSpPr>
          <p:cNvPr id="15" name="Straight Connector 14"/>
          <p:cNvCxnSpPr/>
          <p:nvPr/>
        </p:nvCxnSpPr>
        <p:spPr>
          <a:xfrm>
            <a:off x="5539105" y="1398270"/>
            <a:ext cx="0" cy="279781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pic>
        <p:nvPicPr>
          <p:cNvPr id="3" name="Picture 0"/>
          <p:cNvPicPr>
            <a:picLocks noChangeAspect="1"/>
          </p:cNvPicPr>
          <p:nvPr/>
        </p:nvPicPr>
        <p:blipFill>
          <a:blip r:embed="rId3"/>
          <a:stretch>
            <a:fillRect/>
          </a:stretch>
        </p:blipFill>
        <p:spPr>
          <a:xfrm>
            <a:off x="5875020" y="2299970"/>
            <a:ext cx="2898775" cy="1727200"/>
          </a:xfrm>
          <a:prstGeom prst="rect">
            <a:avLst/>
          </a:prstGeom>
          <a:effectLst/>
        </p:spPr>
      </p:pic>
      <p:pic>
        <p:nvPicPr>
          <p:cNvPr id="2" name="Picture 1"/>
          <p:cNvPicPr>
            <a:picLocks noChangeAspect="1"/>
          </p:cNvPicPr>
          <p:nvPr/>
        </p:nvPicPr>
        <p:blipFill>
          <a:blip r:embed="rId4"/>
          <a:stretch>
            <a:fillRect/>
          </a:stretch>
        </p:blipFill>
        <p:spPr>
          <a:xfrm>
            <a:off x="374320" y="3351353"/>
            <a:ext cx="4831715" cy="873760"/>
          </a:xfrm>
          <a:prstGeom prst="rect">
            <a:avLst/>
          </a:prstGeom>
        </p:spPr>
      </p:pic>
      <p:sp>
        <p:nvSpPr>
          <p:cNvPr id="31" name="Text Box 9">
            <a:extLst>
              <a:ext uri="{FF2B5EF4-FFF2-40B4-BE49-F238E27FC236}">
                <a16:creationId xmlns:a16="http://schemas.microsoft.com/office/drawing/2014/main" id="{DC321787-83E8-1062-AD74-0A5F3BE8F480}"/>
              </a:ext>
            </a:extLst>
          </p:cNvPr>
          <p:cNvSpPr txBox="1"/>
          <p:nvPr/>
        </p:nvSpPr>
        <p:spPr>
          <a:xfrm>
            <a:off x="565199" y="795767"/>
            <a:ext cx="2834640" cy="306705"/>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a:t>
            </a:r>
            <a:r>
              <a:rPr lang="en-US" altLang="en-US" b="1">
                <a:solidFill>
                  <a:schemeClr val="tx1">
                    <a:lumMod val="95000"/>
                    <a:lumOff val="5000"/>
                  </a:schemeClr>
                </a:solidFill>
                <a:latin typeface="Courier New" panose="02070309020205020404" charset="0"/>
                <a:cs typeface="Courier New" panose="02070309020205020404" charset="0"/>
              </a:rPr>
              <a:t>Đặc tả phần cứng</a:t>
            </a:r>
          </a:p>
        </p:txBody>
      </p:sp>
      <p:sp>
        <p:nvSpPr>
          <p:cNvPr id="6304" name="Google Shape;335;p20">
            <a:extLst>
              <a:ext uri="{FF2B5EF4-FFF2-40B4-BE49-F238E27FC236}">
                <a16:creationId xmlns:a16="http://schemas.microsoft.com/office/drawing/2014/main" id="{56DC8776-6846-7843-F873-6BD2CB24D3C6}"/>
              </a:ext>
            </a:extLst>
          </p:cNvPr>
          <p:cNvSpPr txBox="1">
            <a:spLocks noGrp="1"/>
          </p:cNvSpPr>
          <p:nvPr>
            <p:ph type="ctrTitle"/>
          </p:nvPr>
        </p:nvSpPr>
        <p:spPr>
          <a:xfrm>
            <a:off x="290195" y="131874"/>
            <a:ext cx="550100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6305" name="Google Shape;3709;p34">
            <a:extLst>
              <a:ext uri="{FF2B5EF4-FFF2-40B4-BE49-F238E27FC236}">
                <a16:creationId xmlns:a16="http://schemas.microsoft.com/office/drawing/2014/main" id="{6DE2521C-FCF6-C0EE-0284-2E92569F3CDF}"/>
              </a:ext>
            </a:extLst>
          </p:cNvPr>
          <p:cNvGrpSpPr/>
          <p:nvPr/>
        </p:nvGrpSpPr>
        <p:grpSpPr>
          <a:xfrm>
            <a:off x="618490" y="297815"/>
            <a:ext cx="505460" cy="374015"/>
            <a:chOff x="4756975" y="2341800"/>
            <a:chExt cx="91975" cy="51925"/>
          </a:xfrm>
        </p:grpSpPr>
        <p:sp>
          <p:nvSpPr>
            <p:cNvPr id="6306" name="Google Shape;3710;p34">
              <a:extLst>
                <a:ext uri="{FF2B5EF4-FFF2-40B4-BE49-F238E27FC236}">
                  <a16:creationId xmlns:a16="http://schemas.microsoft.com/office/drawing/2014/main" id="{5B240EDA-A4A8-BAFC-501C-F4D19BE5E69F}"/>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3711;p34">
              <a:extLst>
                <a:ext uri="{FF2B5EF4-FFF2-40B4-BE49-F238E27FC236}">
                  <a16:creationId xmlns:a16="http://schemas.microsoft.com/office/drawing/2014/main" id="{A1800407-02DA-F274-F9AA-24AA735E61CA}"/>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3712;p34">
              <a:extLst>
                <a:ext uri="{FF2B5EF4-FFF2-40B4-BE49-F238E27FC236}">
                  <a16:creationId xmlns:a16="http://schemas.microsoft.com/office/drawing/2014/main" id="{27790C03-86BF-5D4E-2A82-07D6DC665952}"/>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3713;p34">
              <a:extLst>
                <a:ext uri="{FF2B5EF4-FFF2-40B4-BE49-F238E27FC236}">
                  <a16:creationId xmlns:a16="http://schemas.microsoft.com/office/drawing/2014/main" id="{479AA8C1-1852-E376-FBF3-1646C34BF506}"/>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3714;p34">
              <a:extLst>
                <a:ext uri="{FF2B5EF4-FFF2-40B4-BE49-F238E27FC236}">
                  <a16:creationId xmlns:a16="http://schemas.microsoft.com/office/drawing/2014/main" id="{00E0C23B-1BEE-6BDD-8CF2-46D8A1DAB512}"/>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3715;p34">
              <a:extLst>
                <a:ext uri="{FF2B5EF4-FFF2-40B4-BE49-F238E27FC236}">
                  <a16:creationId xmlns:a16="http://schemas.microsoft.com/office/drawing/2014/main" id="{CEBFC989-0FDC-1983-C3BF-7E8DBEF0558A}"/>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3716;p34">
              <a:extLst>
                <a:ext uri="{FF2B5EF4-FFF2-40B4-BE49-F238E27FC236}">
                  <a16:creationId xmlns:a16="http://schemas.microsoft.com/office/drawing/2014/main" id="{B181DB9B-9287-FB48-5389-29E7B1D3FA9E}"/>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3717;p34">
              <a:extLst>
                <a:ext uri="{FF2B5EF4-FFF2-40B4-BE49-F238E27FC236}">
                  <a16:creationId xmlns:a16="http://schemas.microsoft.com/office/drawing/2014/main" id="{DB08F302-0AFA-1F83-5422-EC856E771E1A}"/>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3718;p34">
              <a:extLst>
                <a:ext uri="{FF2B5EF4-FFF2-40B4-BE49-F238E27FC236}">
                  <a16:creationId xmlns:a16="http://schemas.microsoft.com/office/drawing/2014/main" id="{A083BA3D-4521-8FE2-284F-EAC70CB47A29}"/>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3719;p34">
              <a:extLst>
                <a:ext uri="{FF2B5EF4-FFF2-40B4-BE49-F238E27FC236}">
                  <a16:creationId xmlns:a16="http://schemas.microsoft.com/office/drawing/2014/main" id="{92FEB9BA-B362-8156-241A-4970A9FC8472}"/>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3720;p34">
              <a:extLst>
                <a:ext uri="{FF2B5EF4-FFF2-40B4-BE49-F238E27FC236}">
                  <a16:creationId xmlns:a16="http://schemas.microsoft.com/office/drawing/2014/main" id="{7D2633FA-68EE-AA41-7405-B5F2ECD30FDA}"/>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3721;p34">
              <a:extLst>
                <a:ext uri="{FF2B5EF4-FFF2-40B4-BE49-F238E27FC236}">
                  <a16:creationId xmlns:a16="http://schemas.microsoft.com/office/drawing/2014/main" id="{4D21B104-33BC-4D08-DAA6-B7472B5829D4}"/>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3722;p34">
              <a:extLst>
                <a:ext uri="{FF2B5EF4-FFF2-40B4-BE49-F238E27FC236}">
                  <a16:creationId xmlns:a16="http://schemas.microsoft.com/office/drawing/2014/main" id="{1C3EADBB-6A5F-1602-FD0D-6275F527272F}"/>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3723;p34">
              <a:extLst>
                <a:ext uri="{FF2B5EF4-FFF2-40B4-BE49-F238E27FC236}">
                  <a16:creationId xmlns:a16="http://schemas.microsoft.com/office/drawing/2014/main" id="{BC885F2F-6B22-D753-988F-0540FF7863CE}"/>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3724;p34">
              <a:extLst>
                <a:ext uri="{FF2B5EF4-FFF2-40B4-BE49-F238E27FC236}">
                  <a16:creationId xmlns:a16="http://schemas.microsoft.com/office/drawing/2014/main" id="{9C36CF24-78FA-E18E-7F1C-B29BAE980092}"/>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3725;p34">
              <a:extLst>
                <a:ext uri="{FF2B5EF4-FFF2-40B4-BE49-F238E27FC236}">
                  <a16:creationId xmlns:a16="http://schemas.microsoft.com/office/drawing/2014/main" id="{61E3A88B-7B88-CE8B-8420-C44B8C51376C}"/>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3726;p34">
              <a:extLst>
                <a:ext uri="{FF2B5EF4-FFF2-40B4-BE49-F238E27FC236}">
                  <a16:creationId xmlns:a16="http://schemas.microsoft.com/office/drawing/2014/main" id="{FCDD9275-A19F-D6BF-185E-20D615D8D2D1}"/>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3727;p34">
              <a:extLst>
                <a:ext uri="{FF2B5EF4-FFF2-40B4-BE49-F238E27FC236}">
                  <a16:creationId xmlns:a16="http://schemas.microsoft.com/office/drawing/2014/main" id="{2A7F996D-0526-A364-31D8-621325DC92BE}"/>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3728;p34">
              <a:extLst>
                <a:ext uri="{FF2B5EF4-FFF2-40B4-BE49-F238E27FC236}">
                  <a16:creationId xmlns:a16="http://schemas.microsoft.com/office/drawing/2014/main" id="{C3F20497-2C0A-8CD7-56E8-65640D1B1D83}"/>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3729;p34">
              <a:extLst>
                <a:ext uri="{FF2B5EF4-FFF2-40B4-BE49-F238E27FC236}">
                  <a16:creationId xmlns:a16="http://schemas.microsoft.com/office/drawing/2014/main" id="{D8E4EE4E-20B3-9A75-EDFE-CA2FC13A5BC3}"/>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7" name="Google Shape;347;p21"/>
          <p:cNvGrpSpPr/>
          <p:nvPr/>
        </p:nvGrpSpPr>
        <p:grpSpPr>
          <a:xfrm>
            <a:off x="489000" y="3685850"/>
            <a:ext cx="8166003" cy="1280180"/>
            <a:chOff x="321700" y="177487"/>
            <a:chExt cx="8166003" cy="1280180"/>
          </a:xfrm>
        </p:grpSpPr>
        <p:sp>
          <p:nvSpPr>
            <p:cNvPr id="348" name="Google Shape;348;p21"/>
            <p:cNvSpPr/>
            <p:nvPr/>
          </p:nvSpPr>
          <p:spPr>
            <a:xfrm flipH="1">
              <a:off x="2826438"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flipH="1">
              <a:off x="220025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flipH="1">
              <a:off x="157406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flipH="1">
              <a:off x="94788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flipH="1">
              <a:off x="32170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flipH="1">
              <a:off x="2826438"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flipH="1">
              <a:off x="220025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flipH="1">
              <a:off x="157406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flipH="1">
              <a:off x="94788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flipH="1">
              <a:off x="32170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flipH="1">
              <a:off x="220025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flipH="1">
              <a:off x="157406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flipH="1">
              <a:off x="94788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flipH="1">
              <a:off x="32170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flipH="1">
              <a:off x="343693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flipH="1">
              <a:off x="5941663"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flipH="1">
              <a:off x="531547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flipH="1">
              <a:off x="468929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flipH="1">
              <a:off x="406311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flipH="1">
              <a:off x="343692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flipH="1">
              <a:off x="5941663"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flipH="1">
              <a:off x="531547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flipH="1">
              <a:off x="468929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flipH="1">
              <a:off x="406311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flipH="1">
              <a:off x="343692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531547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468929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406311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flipH="1">
              <a:off x="343692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flipH="1">
              <a:off x="843070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780451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717833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flipH="1">
              <a:off x="655215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flipH="1">
              <a:off x="843070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flipH="1">
              <a:off x="780451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flipH="1">
              <a:off x="717833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flipH="1">
              <a:off x="655215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flipH="1">
              <a:off x="843070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flipH="1">
              <a:off x="780451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flipH="1">
              <a:off x="717833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flipH="1">
              <a:off x="655215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2826438"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flipH="1">
              <a:off x="5941663"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Box 10"/>
          <p:cNvSpPr txBox="1"/>
          <p:nvPr/>
        </p:nvSpPr>
        <p:spPr>
          <a:xfrm>
            <a:off x="1115060" y="1137920"/>
            <a:ext cx="7312660" cy="30670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solidFill>
                  <a:schemeClr val="accent5"/>
                </a:solidFill>
                <a:effectLst/>
                <a:latin typeface="Sitka Subheading Semibold" charset="0"/>
                <a:cs typeface="Sitka Subheading Semibold" charset="0"/>
              </a:rPr>
              <a:t>                      Yêu cầu				             Lựa chọn linh kiện</a:t>
            </a:r>
            <a:endParaRPr lang="en-US"/>
          </a:p>
        </p:txBody>
      </p:sp>
      <p:sp>
        <p:nvSpPr>
          <p:cNvPr id="6316" name="Google Shape;6316;p39"/>
          <p:cNvSpPr/>
          <p:nvPr/>
        </p:nvSpPr>
        <p:spPr>
          <a:xfrm>
            <a:off x="8216265" y="149225"/>
            <a:ext cx="719455" cy="824865"/>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 Box 15"/>
          <p:cNvSpPr txBox="1"/>
          <p:nvPr/>
        </p:nvSpPr>
        <p:spPr>
          <a:xfrm>
            <a:off x="5951220" y="1581150"/>
            <a:ext cx="3192145" cy="306705"/>
          </a:xfrm>
          <a:prstGeom prst="rect">
            <a:avLst/>
          </a:prstGeom>
          <a:noFill/>
        </p:spPr>
        <p:txBody>
          <a:bodyPr wrap="square" rtlCol="0">
            <a:spAutoFit/>
          </a:bodyPr>
          <a:lstStyle/>
          <a:p>
            <a:r>
              <a:rPr lang="en-US" altLang="en-US" b="1">
                <a:solidFill>
                  <a:srgbClr val="5E5E5E"/>
                </a:solidFill>
                <a:latin typeface="Courier New" panose="02070309020205020404" charset="0"/>
                <a:cs typeface="Courier New" panose="02070309020205020404" charset="0"/>
              </a:rPr>
              <a:t>Màn hình LCD: LCD1602 5V.</a:t>
            </a:r>
          </a:p>
        </p:txBody>
      </p:sp>
      <p:pic>
        <p:nvPicPr>
          <p:cNvPr id="2" name="Picture 1"/>
          <p:cNvPicPr>
            <a:picLocks noChangeAspect="1"/>
          </p:cNvPicPr>
          <p:nvPr/>
        </p:nvPicPr>
        <p:blipFill>
          <a:blip r:embed="rId3"/>
          <a:stretch>
            <a:fillRect/>
          </a:stretch>
        </p:blipFill>
        <p:spPr>
          <a:xfrm>
            <a:off x="6101715" y="2027555"/>
            <a:ext cx="2632710" cy="2171065"/>
          </a:xfrm>
          <a:prstGeom prst="rect">
            <a:avLst/>
          </a:prstGeom>
          <a:effectLst/>
        </p:spPr>
      </p:pic>
      <p:sp>
        <p:nvSpPr>
          <p:cNvPr id="3" name="Google Shape;344;p21"/>
          <p:cNvSpPr txBox="1"/>
          <p:nvPr/>
        </p:nvSpPr>
        <p:spPr>
          <a:xfrm>
            <a:off x="226060" y="1445260"/>
            <a:ext cx="5313680" cy="1598295"/>
          </a:xfrm>
          <a:prstGeom prst="rect">
            <a:avLst/>
          </a:prstGeom>
          <a:solidFill>
            <a:schemeClr val="bg1"/>
          </a:solid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1pPr>
            <a:lvl2pPr marL="914400" marR="0" lvl="1" indent="-304800" algn="ctr"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2pPr>
            <a:lvl3pPr marL="1371600" marR="0" lvl="2" indent="-304800" algn="ctr"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3pPr>
            <a:lvl4pPr marL="1828800" marR="0" lvl="3" indent="-304800" algn="ctr"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4pPr>
            <a:lvl5pPr marL="2286000" marR="0" lvl="4" indent="-304800" algn="ctr"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5pPr>
            <a:lvl6pPr marL="2743200" marR="0" lvl="5" indent="-304800" algn="ctr"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6pPr>
            <a:lvl7pPr marL="3200400" marR="0" lvl="6" indent="-304800" algn="ctr"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7pPr>
            <a:lvl8pPr marL="3657600" marR="0" lvl="7" indent="-304800" algn="ctr"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8pPr>
            <a:lvl9pPr marL="4114800" marR="0" lvl="8" indent="-304800" algn="ctr"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9pPr>
          </a:lstStyle>
          <a:p>
            <a:pPr marL="0" lvl="0" indent="0" algn="l" rtl="0">
              <a:lnSpc>
                <a:spcPct val="130000"/>
              </a:lnSpc>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Màn hình LCD:</a:t>
            </a:r>
          </a:p>
          <a:p>
            <a:pPr marL="0" lvl="0" indent="0" algn="l" rtl="0">
              <a:lnSpc>
                <a:spcPct val="130000"/>
              </a:lnSpc>
              <a:spcBef>
                <a:spcPts val="0"/>
              </a:spcBef>
              <a:spcAft>
                <a:spcPts val="0"/>
              </a:spcAft>
              <a:buNone/>
            </a:pPr>
            <a:endParaRPr lang="en-US" altLang="en-US" sz="1400" b="1">
              <a:solidFill>
                <a:srgbClr val="5E5E5E"/>
              </a:solidFill>
              <a:latin typeface="Courier New" panose="02070309020205020404" charset="0"/>
              <a:cs typeface="Courier New" panose="02070309020205020404" charset="0"/>
            </a:endParaRPr>
          </a:p>
          <a:p>
            <a:pPr marL="0" lvl="0" indent="457200" algn="l" rtl="0">
              <a:lnSpc>
                <a:spcPct val="130000"/>
              </a:lnSpc>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Mục đích: Hiển thị các thông tin yêu cầu và điện áp đo được.</a:t>
            </a:r>
          </a:p>
          <a:p>
            <a:pPr marL="0" lvl="0" indent="457200" algn="l" rtl="0">
              <a:lnSpc>
                <a:spcPct val="130000"/>
              </a:lnSpc>
              <a:spcBef>
                <a:spcPts val="0"/>
              </a:spcBef>
              <a:spcAft>
                <a:spcPts val="0"/>
              </a:spcAft>
              <a:buNone/>
            </a:pPr>
            <a:endParaRPr lang="en-US" altLang="en-US" sz="1400" b="1">
              <a:solidFill>
                <a:srgbClr val="5E5E5E"/>
              </a:solidFill>
              <a:latin typeface="Courier New" panose="02070309020205020404" charset="0"/>
              <a:cs typeface="Courier New" panose="02070309020205020404" charset="0"/>
            </a:endParaRPr>
          </a:p>
          <a:p>
            <a:pPr marL="0" lvl="0" indent="457200" algn="l" rtl="0">
              <a:lnSpc>
                <a:spcPct val="130000"/>
              </a:lnSpc>
              <a:spcBef>
                <a:spcPts val="0"/>
              </a:spcBef>
              <a:spcAft>
                <a:spcPts val="0"/>
              </a:spcAft>
              <a:buNone/>
            </a:pPr>
            <a:r>
              <a:rPr lang="en-US" altLang="en-US" sz="1400" b="1">
                <a:solidFill>
                  <a:srgbClr val="5E5E5E"/>
                </a:solidFill>
                <a:latin typeface="Courier New" panose="02070309020205020404" charset="0"/>
                <a:cs typeface="Courier New" panose="02070309020205020404" charset="0"/>
              </a:rPr>
              <a:t>+ Yêu cầu: Kích thước: 80 x 36 x 12.5mm.</a:t>
            </a:r>
          </a:p>
        </p:txBody>
      </p:sp>
      <p:pic>
        <p:nvPicPr>
          <p:cNvPr id="5" name="Picture 4"/>
          <p:cNvPicPr>
            <a:picLocks noChangeAspect="1"/>
          </p:cNvPicPr>
          <p:nvPr/>
        </p:nvPicPr>
        <p:blipFill>
          <a:blip r:embed="rId4"/>
          <a:stretch>
            <a:fillRect/>
          </a:stretch>
        </p:blipFill>
        <p:spPr>
          <a:xfrm>
            <a:off x="115693" y="3747827"/>
            <a:ext cx="5415915" cy="675733"/>
          </a:xfrm>
          <a:prstGeom prst="rect">
            <a:avLst/>
          </a:prstGeom>
        </p:spPr>
      </p:pic>
      <p:cxnSp>
        <p:nvCxnSpPr>
          <p:cNvPr id="15" name="Straight Connector 14"/>
          <p:cNvCxnSpPr/>
          <p:nvPr/>
        </p:nvCxnSpPr>
        <p:spPr>
          <a:xfrm>
            <a:off x="5539105" y="1398270"/>
            <a:ext cx="0" cy="279781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
        <p:nvSpPr>
          <p:cNvPr id="4" name="Text Box 9">
            <a:extLst>
              <a:ext uri="{FF2B5EF4-FFF2-40B4-BE49-F238E27FC236}">
                <a16:creationId xmlns:a16="http://schemas.microsoft.com/office/drawing/2014/main" id="{6B2E1A54-C6E2-1426-A62F-DF983C1C8612}"/>
              </a:ext>
            </a:extLst>
          </p:cNvPr>
          <p:cNvSpPr txBox="1"/>
          <p:nvPr/>
        </p:nvSpPr>
        <p:spPr>
          <a:xfrm>
            <a:off x="565199" y="795767"/>
            <a:ext cx="2834640" cy="306705"/>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a:t>
            </a:r>
            <a:r>
              <a:rPr lang="en-US" altLang="en-US" b="1">
                <a:solidFill>
                  <a:schemeClr val="tx1">
                    <a:lumMod val="95000"/>
                    <a:lumOff val="5000"/>
                  </a:schemeClr>
                </a:solidFill>
                <a:latin typeface="Courier New" panose="02070309020205020404" charset="0"/>
                <a:cs typeface="Courier New" panose="02070309020205020404" charset="0"/>
              </a:rPr>
              <a:t>Đặc tả phần cứng</a:t>
            </a:r>
          </a:p>
        </p:txBody>
      </p:sp>
      <p:sp>
        <p:nvSpPr>
          <p:cNvPr id="6" name="Google Shape;335;p20">
            <a:extLst>
              <a:ext uri="{FF2B5EF4-FFF2-40B4-BE49-F238E27FC236}">
                <a16:creationId xmlns:a16="http://schemas.microsoft.com/office/drawing/2014/main" id="{435B4180-4BC0-7342-B2FB-AFE959D44AE9}"/>
              </a:ext>
            </a:extLst>
          </p:cNvPr>
          <p:cNvSpPr txBox="1">
            <a:spLocks noGrp="1"/>
          </p:cNvSpPr>
          <p:nvPr>
            <p:ph type="ctrTitle"/>
          </p:nvPr>
        </p:nvSpPr>
        <p:spPr>
          <a:xfrm>
            <a:off x="290195" y="131874"/>
            <a:ext cx="550100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7" name="Google Shape;3709;p34">
            <a:extLst>
              <a:ext uri="{FF2B5EF4-FFF2-40B4-BE49-F238E27FC236}">
                <a16:creationId xmlns:a16="http://schemas.microsoft.com/office/drawing/2014/main" id="{550DD1D0-F46E-B6D9-440D-B8BCAE1557EF}"/>
              </a:ext>
            </a:extLst>
          </p:cNvPr>
          <p:cNvGrpSpPr/>
          <p:nvPr/>
        </p:nvGrpSpPr>
        <p:grpSpPr>
          <a:xfrm>
            <a:off x="618490" y="297815"/>
            <a:ext cx="505460" cy="374015"/>
            <a:chOff x="4756975" y="2341800"/>
            <a:chExt cx="91975" cy="51925"/>
          </a:xfrm>
        </p:grpSpPr>
        <p:sp>
          <p:nvSpPr>
            <p:cNvPr id="8" name="Google Shape;3710;p34">
              <a:extLst>
                <a:ext uri="{FF2B5EF4-FFF2-40B4-BE49-F238E27FC236}">
                  <a16:creationId xmlns:a16="http://schemas.microsoft.com/office/drawing/2014/main" id="{F7A551A7-DF21-DE8D-F05E-787B627CD82E}"/>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1;p34">
              <a:extLst>
                <a:ext uri="{FF2B5EF4-FFF2-40B4-BE49-F238E27FC236}">
                  <a16:creationId xmlns:a16="http://schemas.microsoft.com/office/drawing/2014/main" id="{A79BC2B9-2028-C9A8-C9B3-425E2A02E7F4}"/>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2;p34">
              <a:extLst>
                <a:ext uri="{FF2B5EF4-FFF2-40B4-BE49-F238E27FC236}">
                  <a16:creationId xmlns:a16="http://schemas.microsoft.com/office/drawing/2014/main" id="{1C0F1A01-01EF-E709-ADED-5FDDB1C99459}"/>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3;p34">
              <a:extLst>
                <a:ext uri="{FF2B5EF4-FFF2-40B4-BE49-F238E27FC236}">
                  <a16:creationId xmlns:a16="http://schemas.microsoft.com/office/drawing/2014/main" id="{CAECE436-5DD8-E264-52E3-D011E9F10052}"/>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4;p34">
              <a:extLst>
                <a:ext uri="{FF2B5EF4-FFF2-40B4-BE49-F238E27FC236}">
                  <a16:creationId xmlns:a16="http://schemas.microsoft.com/office/drawing/2014/main" id="{0C1A4CA7-BC6B-DE07-3524-4007C496D03D}"/>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5;p34">
              <a:extLst>
                <a:ext uri="{FF2B5EF4-FFF2-40B4-BE49-F238E27FC236}">
                  <a16:creationId xmlns:a16="http://schemas.microsoft.com/office/drawing/2014/main" id="{80A83DE6-BD8A-7542-C846-FB00E4546412}"/>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6;p34">
              <a:extLst>
                <a:ext uri="{FF2B5EF4-FFF2-40B4-BE49-F238E27FC236}">
                  <a16:creationId xmlns:a16="http://schemas.microsoft.com/office/drawing/2014/main" id="{257C57F4-FD8D-BA11-3F5D-57BBEE142B67}"/>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7;p34">
              <a:extLst>
                <a:ext uri="{FF2B5EF4-FFF2-40B4-BE49-F238E27FC236}">
                  <a16:creationId xmlns:a16="http://schemas.microsoft.com/office/drawing/2014/main" id="{F968FA74-5B01-9C45-9AC8-A5B659A6EC23}"/>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18;p34">
              <a:extLst>
                <a:ext uri="{FF2B5EF4-FFF2-40B4-BE49-F238E27FC236}">
                  <a16:creationId xmlns:a16="http://schemas.microsoft.com/office/drawing/2014/main" id="{0E554ABD-C0D5-12CD-247A-C2F07D7781E3}"/>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9;p34">
              <a:extLst>
                <a:ext uri="{FF2B5EF4-FFF2-40B4-BE49-F238E27FC236}">
                  <a16:creationId xmlns:a16="http://schemas.microsoft.com/office/drawing/2014/main" id="{EC426C6F-1437-94E3-5071-139F527F5676}"/>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0;p34">
              <a:extLst>
                <a:ext uri="{FF2B5EF4-FFF2-40B4-BE49-F238E27FC236}">
                  <a16:creationId xmlns:a16="http://schemas.microsoft.com/office/drawing/2014/main" id="{9AD4A8A2-59A7-EBE0-E8FA-6F04BF301C69}"/>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1;p34">
              <a:extLst>
                <a:ext uri="{FF2B5EF4-FFF2-40B4-BE49-F238E27FC236}">
                  <a16:creationId xmlns:a16="http://schemas.microsoft.com/office/drawing/2014/main" id="{52F0A3E1-786E-FE0E-6B5B-7425ED4C5909}"/>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2;p34">
              <a:extLst>
                <a:ext uri="{FF2B5EF4-FFF2-40B4-BE49-F238E27FC236}">
                  <a16:creationId xmlns:a16="http://schemas.microsoft.com/office/drawing/2014/main" id="{35F4BFE6-3C46-0424-0AD7-225C23CDEBA6}"/>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3;p34">
              <a:extLst>
                <a:ext uri="{FF2B5EF4-FFF2-40B4-BE49-F238E27FC236}">
                  <a16:creationId xmlns:a16="http://schemas.microsoft.com/office/drawing/2014/main" id="{AB49A6A3-7882-B170-C620-0ADA19145D3D}"/>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4;p34">
              <a:extLst>
                <a:ext uri="{FF2B5EF4-FFF2-40B4-BE49-F238E27FC236}">
                  <a16:creationId xmlns:a16="http://schemas.microsoft.com/office/drawing/2014/main" id="{1920EE19-547E-1741-5099-3328478B433C}"/>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5;p34">
              <a:extLst>
                <a:ext uri="{FF2B5EF4-FFF2-40B4-BE49-F238E27FC236}">
                  <a16:creationId xmlns:a16="http://schemas.microsoft.com/office/drawing/2014/main" id="{71CB8CB6-7F1D-B6D5-7A68-5EC980495A9A}"/>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6;p34">
              <a:extLst>
                <a:ext uri="{FF2B5EF4-FFF2-40B4-BE49-F238E27FC236}">
                  <a16:creationId xmlns:a16="http://schemas.microsoft.com/office/drawing/2014/main" id="{03C76679-4C81-D874-B191-80575F5D2109}"/>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7;p34">
              <a:extLst>
                <a:ext uri="{FF2B5EF4-FFF2-40B4-BE49-F238E27FC236}">
                  <a16:creationId xmlns:a16="http://schemas.microsoft.com/office/drawing/2014/main" id="{7DAC8CA7-DE56-1988-F73D-975DE15D0D82}"/>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8;p34">
              <a:extLst>
                <a:ext uri="{FF2B5EF4-FFF2-40B4-BE49-F238E27FC236}">
                  <a16:creationId xmlns:a16="http://schemas.microsoft.com/office/drawing/2014/main" id="{B28DBAB4-4512-259C-EF26-E31FE0E2FFCC}"/>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29;p34">
              <a:extLst>
                <a:ext uri="{FF2B5EF4-FFF2-40B4-BE49-F238E27FC236}">
                  <a16:creationId xmlns:a16="http://schemas.microsoft.com/office/drawing/2014/main" id="{2D76EB87-42B8-C3C8-4DFA-38CA211A4435}"/>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4" name="Google Shape;344;p21"/>
          <p:cNvSpPr txBox="1">
            <a:spLocks noGrp="1"/>
          </p:cNvSpPr>
          <p:nvPr>
            <p:ph type="subTitle" idx="2"/>
          </p:nvPr>
        </p:nvSpPr>
        <p:spPr>
          <a:xfrm>
            <a:off x="247015" y="1346200"/>
            <a:ext cx="5292725" cy="2951480"/>
          </a:xfrm>
          <a:prstGeom prst="rect">
            <a:avLst/>
          </a:prstGeom>
          <a:solidFill>
            <a:schemeClr val="bg1"/>
          </a:solidFill>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US" altLang="en-US" sz="1200" b="1">
                <a:solidFill>
                  <a:srgbClr val="5E5E5E"/>
                </a:solidFill>
                <a:latin typeface="Courier New" panose="02070309020205020404" charset="0"/>
                <a:cs typeface="Courier New" panose="02070309020205020404" charset="0"/>
              </a:rPr>
              <a:t>– Vi điều khiển:</a:t>
            </a:r>
          </a:p>
          <a:p>
            <a:pPr marL="0" lvl="0" indent="457200" algn="l" rtl="0">
              <a:lnSpc>
                <a:spcPct val="130000"/>
              </a:lnSpc>
              <a:spcBef>
                <a:spcPts val="0"/>
              </a:spcBef>
              <a:spcAft>
                <a:spcPts val="0"/>
              </a:spcAft>
              <a:buNone/>
            </a:pPr>
            <a:r>
              <a:rPr lang="en-US" altLang="en-US" sz="1200" b="1">
                <a:solidFill>
                  <a:srgbClr val="5E5E5E"/>
                </a:solidFill>
                <a:latin typeface="Courier New" panose="02070309020205020404" charset="0"/>
                <a:cs typeface="Courier New" panose="02070309020205020404" charset="0"/>
              </a:rPr>
              <a:t>+ Mục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ích: Nhận các tín hiệu từ nút nhấn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ể xử l</a:t>
            </a:r>
            <a:r>
              <a:rPr lang="" altLang="en-US" sz="1200" b="1">
                <a:solidFill>
                  <a:srgbClr val="5E5E5E"/>
                </a:solidFill>
                <a:latin typeface="Courier New" panose="02070309020205020404" charset="0"/>
                <a:cs typeface="Courier New" panose="02070309020205020404" charset="0"/>
              </a:rPr>
              <a:t>ý</a:t>
            </a:r>
            <a:r>
              <a:rPr lang="en-US" altLang="en-US" sz="1200" b="1">
                <a:solidFill>
                  <a:srgbClr val="5E5E5E"/>
                </a:solidFill>
                <a:latin typeface="Courier New" panose="02070309020205020404" charset="0"/>
                <a:cs typeface="Courier New" panose="02070309020205020404" charset="0"/>
              </a:rPr>
              <a:t>,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ọc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iện áp ng</a:t>
            </a:r>
            <a:r>
              <a:rPr lang="" altLang="en-US" sz="1200" b="1">
                <a:solidFill>
                  <a:srgbClr val="5E5E5E"/>
                </a:solidFill>
                <a:latin typeface="Courier New" panose="02070309020205020404" charset="0"/>
                <a:cs typeface="Courier New" panose="02070309020205020404" charset="0"/>
              </a:rPr>
              <a:t>õ</a:t>
            </a:r>
            <a:r>
              <a:rPr lang="en-US" altLang="en-US" sz="1200" b="1">
                <a:solidFill>
                  <a:srgbClr val="5E5E5E"/>
                </a:solidFill>
                <a:latin typeface="Courier New" panose="02070309020205020404" charset="0"/>
                <a:cs typeface="Courier New" panose="02070309020205020404" charset="0"/>
              </a:rPr>
              <a:t> vào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ơn và ng</a:t>
            </a:r>
            <a:r>
              <a:rPr lang="" altLang="en-US" sz="1200" b="1">
                <a:solidFill>
                  <a:srgbClr val="5E5E5E"/>
                </a:solidFill>
                <a:latin typeface="Courier New" panose="02070309020205020404" charset="0"/>
                <a:cs typeface="Courier New" panose="02070309020205020404" charset="0"/>
              </a:rPr>
              <a:t>õ</a:t>
            </a:r>
            <a:r>
              <a:rPr lang="en-US" sz="1200" b="1">
                <a:solidFill>
                  <a:srgbClr val="5E5E5E"/>
                </a:solidFill>
                <a:latin typeface="Courier New" panose="02070309020205020404" charset="0"/>
                <a:cs typeface="Courier New" panose="02070309020205020404" charset="0"/>
              </a:rPr>
              <a:t> </a:t>
            </a:r>
            <a:r>
              <a:rPr lang="en-US" altLang="en-US" sz="1200" b="1">
                <a:solidFill>
                  <a:srgbClr val="5E5E5E"/>
                </a:solidFill>
                <a:latin typeface="Courier New" panose="02070309020205020404" charset="0"/>
                <a:cs typeface="Courier New" panose="02070309020205020404" charset="0"/>
              </a:rPr>
              <a:t>vào vi sai, ADC và tính toán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iện áp ng</a:t>
            </a:r>
            <a:r>
              <a:rPr lang="" altLang="en-US" sz="1200" b="1">
                <a:solidFill>
                  <a:srgbClr val="5E5E5E"/>
                </a:solidFill>
                <a:latin typeface="Courier New" panose="02070309020205020404" charset="0"/>
                <a:cs typeface="Courier New" panose="02070309020205020404" charset="0"/>
              </a:rPr>
              <a:t>õ</a:t>
            </a:r>
            <a:r>
              <a:rPr lang="en-US" altLang="en-US" sz="1200" b="1">
                <a:solidFill>
                  <a:srgbClr val="5E5E5E"/>
                </a:solidFill>
                <a:latin typeface="Courier New" panose="02070309020205020404" charset="0"/>
                <a:cs typeface="Courier New" panose="02070309020205020404" charset="0"/>
              </a:rPr>
              <a:t> vào,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iều khiển LCD hiện các yêu cầu và giá trị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iện áp.</a:t>
            </a:r>
          </a:p>
          <a:p>
            <a:pPr marL="0" lvl="0" indent="457200" algn="l" rtl="0">
              <a:lnSpc>
                <a:spcPct val="130000"/>
              </a:lnSpc>
              <a:spcBef>
                <a:spcPts val="0"/>
              </a:spcBef>
              <a:spcAft>
                <a:spcPts val="0"/>
              </a:spcAft>
              <a:buNone/>
            </a:pPr>
            <a:endParaRPr lang="en-US" altLang="en-US" sz="1200" b="1">
              <a:solidFill>
                <a:srgbClr val="5E5E5E"/>
              </a:solidFill>
              <a:latin typeface="Courier New" panose="02070309020205020404" charset="0"/>
              <a:cs typeface="Courier New" panose="02070309020205020404" charset="0"/>
            </a:endParaRPr>
          </a:p>
          <a:p>
            <a:pPr marL="0" lvl="0" indent="457200" algn="l" rtl="0">
              <a:lnSpc>
                <a:spcPct val="130000"/>
              </a:lnSpc>
              <a:spcBef>
                <a:spcPts val="0"/>
              </a:spcBef>
              <a:spcAft>
                <a:spcPts val="0"/>
              </a:spcAft>
              <a:buNone/>
            </a:pPr>
            <a:r>
              <a:rPr lang="en-US" altLang="en-US" sz="1200" b="1">
                <a:solidFill>
                  <a:srgbClr val="5E5E5E"/>
                </a:solidFill>
                <a:latin typeface="Courier New" panose="02070309020205020404" charset="0"/>
                <a:cs typeface="Courier New" panose="02070309020205020404" charset="0"/>
              </a:rPr>
              <a:t>+ Yêu cầu: Có chức n</a:t>
            </a:r>
            <a:r>
              <a:rPr lang="" altLang="en-US" sz="1200" b="1">
                <a:solidFill>
                  <a:srgbClr val="5E5E5E"/>
                </a:solidFill>
                <a:latin typeface="Courier New" panose="02070309020205020404" charset="0"/>
                <a:cs typeface="Courier New" panose="02070309020205020404" charset="0"/>
              </a:rPr>
              <a:t>ă</a:t>
            </a:r>
            <a:r>
              <a:rPr lang="en-US" altLang="en-US" sz="1200" b="1">
                <a:solidFill>
                  <a:srgbClr val="5E5E5E"/>
                </a:solidFill>
                <a:latin typeface="Courier New" panose="02070309020205020404" charset="0"/>
                <a:cs typeface="Courier New" panose="02070309020205020404" charset="0"/>
              </a:rPr>
              <a:t>ng ADC ng</a:t>
            </a:r>
            <a:r>
              <a:rPr lang="" altLang="en-US" sz="1200" b="1">
                <a:solidFill>
                  <a:srgbClr val="5E5E5E"/>
                </a:solidFill>
                <a:latin typeface="Courier New" panose="02070309020205020404" charset="0"/>
                <a:cs typeface="Courier New" panose="02070309020205020404" charset="0"/>
              </a:rPr>
              <a:t>õ</a:t>
            </a:r>
            <a:r>
              <a:rPr lang="en-US" altLang="en-US" sz="1200" b="1">
                <a:solidFill>
                  <a:srgbClr val="5E5E5E"/>
                </a:solidFill>
                <a:latin typeface="Courier New" panose="02070309020205020404" charset="0"/>
                <a:cs typeface="Courier New" panose="02070309020205020404" charset="0"/>
              </a:rPr>
              <a:t> vào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ơn, ADC ng</a:t>
            </a:r>
            <a:r>
              <a:rPr lang="" altLang="en-US" sz="1200" b="1">
                <a:solidFill>
                  <a:srgbClr val="5E5E5E"/>
                </a:solidFill>
                <a:latin typeface="Courier New" panose="02070309020205020404" charset="0"/>
                <a:cs typeface="Courier New" panose="02070309020205020404" charset="0"/>
              </a:rPr>
              <a:t>õ</a:t>
            </a:r>
            <a:r>
              <a:rPr lang="en-US" altLang="en-US" sz="1200" b="1">
                <a:solidFill>
                  <a:srgbClr val="5E5E5E"/>
                </a:solidFill>
                <a:latin typeface="Courier New" panose="02070309020205020404" charset="0"/>
                <a:cs typeface="Courier New" panose="02070309020205020404" charset="0"/>
              </a:rPr>
              <a:t> vào vi sai với các </a:t>
            </a:r>
            <a:r>
              <a:rPr lang="" altLang="en-US" sz="1200" b="1">
                <a:solidFill>
                  <a:srgbClr val="5E5E5E"/>
                </a:solidFill>
                <a:latin typeface="Courier New" panose="02070309020205020404" charset="0"/>
                <a:cs typeface="Courier New" panose="02070309020205020404" charset="0"/>
              </a:rPr>
              <a:t>đ</a:t>
            </a:r>
            <a:r>
              <a:rPr lang="en-US" altLang="en-US" sz="1200" b="1">
                <a:solidFill>
                  <a:srgbClr val="5E5E5E"/>
                </a:solidFill>
                <a:latin typeface="Courier New" panose="02070309020205020404" charset="0"/>
                <a:cs typeface="Courier New" panose="02070309020205020404" charset="0"/>
              </a:rPr>
              <a:t>ộ lợi, thực hiện yêu cầu của hệ thống. Bộ nhớ ≥ 16Kbytes Flash ROM, SRAM ≥ 1Kbytes.</a:t>
            </a:r>
          </a:p>
        </p:txBody>
      </p:sp>
      <p:grpSp>
        <p:nvGrpSpPr>
          <p:cNvPr id="347" name="Google Shape;347;p21"/>
          <p:cNvGrpSpPr/>
          <p:nvPr/>
        </p:nvGrpSpPr>
        <p:grpSpPr>
          <a:xfrm>
            <a:off x="489000" y="3685850"/>
            <a:ext cx="8166003" cy="1280180"/>
            <a:chOff x="321700" y="177487"/>
            <a:chExt cx="8166003" cy="1280180"/>
          </a:xfrm>
        </p:grpSpPr>
        <p:sp>
          <p:nvSpPr>
            <p:cNvPr id="348" name="Google Shape;348;p21"/>
            <p:cNvSpPr/>
            <p:nvPr/>
          </p:nvSpPr>
          <p:spPr>
            <a:xfrm flipH="1">
              <a:off x="2826438"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flipH="1">
              <a:off x="220025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flipH="1">
              <a:off x="157406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flipH="1">
              <a:off x="94788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flipH="1">
              <a:off x="32170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flipH="1">
              <a:off x="2826438"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flipH="1">
              <a:off x="220025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flipH="1">
              <a:off x="157406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flipH="1">
              <a:off x="94788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flipH="1">
              <a:off x="32170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flipH="1">
              <a:off x="220025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flipH="1">
              <a:off x="157406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flipH="1">
              <a:off x="94788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flipH="1">
              <a:off x="32170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flipH="1">
              <a:off x="343693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flipH="1">
              <a:off x="5941663"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flipH="1">
              <a:off x="531547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flipH="1">
              <a:off x="468929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flipH="1">
              <a:off x="406311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flipH="1">
              <a:off x="343692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flipH="1">
              <a:off x="5941663"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flipH="1">
              <a:off x="531547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flipH="1">
              <a:off x="468929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flipH="1">
              <a:off x="406311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flipH="1">
              <a:off x="343692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531547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468929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406311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flipH="1">
              <a:off x="343692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flipH="1">
              <a:off x="8430704"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7804519"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7178335"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flipH="1">
              <a:off x="6552150" y="17748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flipH="1">
              <a:off x="8430704"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flipH="1">
              <a:off x="7804519"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flipH="1">
              <a:off x="7178335"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flipH="1">
              <a:off x="6552150" y="7890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flipH="1">
              <a:off x="8430704"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flipH="1">
              <a:off x="7804519"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flipH="1">
              <a:off x="7178335"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flipH="1">
              <a:off x="6552150" y="140064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2826438"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flipH="1">
              <a:off x="5941663" y="1400667"/>
              <a:ext cx="57000" cy="570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Box 10"/>
          <p:cNvSpPr txBox="1"/>
          <p:nvPr/>
        </p:nvSpPr>
        <p:spPr>
          <a:xfrm>
            <a:off x="1115060" y="1137920"/>
            <a:ext cx="7312660" cy="30670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solidFill>
                  <a:schemeClr val="accent5"/>
                </a:solidFill>
                <a:effectLst/>
                <a:latin typeface="Sitka Subheading Semibold" charset="0"/>
                <a:cs typeface="Sitka Subheading Semibold" charset="0"/>
              </a:rPr>
              <a:t>                      Yêu cầu				             Lựa chọn linh kiện</a:t>
            </a:r>
            <a:endParaRPr lang="en-US"/>
          </a:p>
        </p:txBody>
      </p:sp>
      <p:sp>
        <p:nvSpPr>
          <p:cNvPr id="6316" name="Google Shape;6316;p39"/>
          <p:cNvSpPr/>
          <p:nvPr/>
        </p:nvSpPr>
        <p:spPr>
          <a:xfrm>
            <a:off x="8216265" y="149225"/>
            <a:ext cx="719455" cy="824865"/>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 Box 15"/>
          <p:cNvSpPr txBox="1"/>
          <p:nvPr/>
        </p:nvSpPr>
        <p:spPr>
          <a:xfrm>
            <a:off x="5791200" y="1581150"/>
            <a:ext cx="3352165" cy="307777"/>
          </a:xfrm>
          <a:prstGeom prst="rect">
            <a:avLst/>
          </a:prstGeom>
          <a:noFill/>
        </p:spPr>
        <p:txBody>
          <a:bodyPr wrap="square" rtlCol="0">
            <a:spAutoFit/>
          </a:bodyPr>
          <a:lstStyle/>
          <a:p>
            <a:r>
              <a:rPr lang="en-US" altLang="en-US" b="1">
                <a:solidFill>
                  <a:srgbClr val="5E5E5E"/>
                </a:solidFill>
                <a:latin typeface="Courier New" panose="02070309020205020404" charset="0"/>
                <a:cs typeface="Courier New" panose="02070309020205020404" charset="0"/>
              </a:rPr>
              <a:t>Vi điều khiển: ATMEGA16-16PU.</a:t>
            </a:r>
          </a:p>
        </p:txBody>
      </p:sp>
      <p:cxnSp>
        <p:nvCxnSpPr>
          <p:cNvPr id="15" name="Straight Connector 14"/>
          <p:cNvCxnSpPr/>
          <p:nvPr/>
        </p:nvCxnSpPr>
        <p:spPr>
          <a:xfrm>
            <a:off x="5539105" y="1398270"/>
            <a:ext cx="0" cy="279781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pic>
        <p:nvPicPr>
          <p:cNvPr id="2" name="Picture 1"/>
          <p:cNvPicPr>
            <a:picLocks noChangeAspect="1"/>
          </p:cNvPicPr>
          <p:nvPr/>
        </p:nvPicPr>
        <p:blipFill>
          <a:blip r:embed="rId3"/>
          <a:stretch>
            <a:fillRect/>
          </a:stretch>
        </p:blipFill>
        <p:spPr>
          <a:xfrm>
            <a:off x="6108700" y="2050415"/>
            <a:ext cx="2588260" cy="2345055"/>
          </a:xfrm>
          <a:prstGeom prst="rect">
            <a:avLst/>
          </a:prstGeom>
          <a:effectLst/>
        </p:spPr>
      </p:pic>
      <p:pic>
        <p:nvPicPr>
          <p:cNvPr id="3" name="Picture 2"/>
          <p:cNvPicPr>
            <a:picLocks noChangeAspect="1"/>
          </p:cNvPicPr>
          <p:nvPr/>
        </p:nvPicPr>
        <p:blipFill>
          <a:blip r:embed="rId4"/>
          <a:stretch>
            <a:fillRect/>
          </a:stretch>
        </p:blipFill>
        <p:spPr>
          <a:xfrm>
            <a:off x="172274" y="4063047"/>
            <a:ext cx="5281930" cy="664845"/>
          </a:xfrm>
          <a:prstGeom prst="rect">
            <a:avLst/>
          </a:prstGeom>
        </p:spPr>
      </p:pic>
      <p:sp>
        <p:nvSpPr>
          <p:cNvPr id="4" name="Text Box 9">
            <a:extLst>
              <a:ext uri="{FF2B5EF4-FFF2-40B4-BE49-F238E27FC236}">
                <a16:creationId xmlns:a16="http://schemas.microsoft.com/office/drawing/2014/main" id="{DB9C85A3-38BB-3850-97E9-3587B70CF11B}"/>
              </a:ext>
            </a:extLst>
          </p:cNvPr>
          <p:cNvSpPr txBox="1"/>
          <p:nvPr/>
        </p:nvSpPr>
        <p:spPr>
          <a:xfrm>
            <a:off x="565199" y="795767"/>
            <a:ext cx="2834640" cy="306705"/>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a:t>
            </a:r>
            <a:r>
              <a:rPr lang="en-US" altLang="en-US" b="1">
                <a:solidFill>
                  <a:schemeClr val="tx1">
                    <a:lumMod val="95000"/>
                    <a:lumOff val="5000"/>
                  </a:schemeClr>
                </a:solidFill>
                <a:latin typeface="Courier New" panose="02070309020205020404" charset="0"/>
                <a:cs typeface="Courier New" panose="02070309020205020404" charset="0"/>
              </a:rPr>
              <a:t>Đặc tả phần cứng</a:t>
            </a:r>
          </a:p>
        </p:txBody>
      </p:sp>
      <p:sp>
        <p:nvSpPr>
          <p:cNvPr id="5" name="Google Shape;335;p20">
            <a:extLst>
              <a:ext uri="{FF2B5EF4-FFF2-40B4-BE49-F238E27FC236}">
                <a16:creationId xmlns:a16="http://schemas.microsoft.com/office/drawing/2014/main" id="{DED1A4C2-4433-9212-E9BF-50B1917E650E}"/>
              </a:ext>
            </a:extLst>
          </p:cNvPr>
          <p:cNvSpPr txBox="1">
            <a:spLocks noGrp="1"/>
          </p:cNvSpPr>
          <p:nvPr>
            <p:ph type="ctrTitle"/>
          </p:nvPr>
        </p:nvSpPr>
        <p:spPr>
          <a:xfrm>
            <a:off x="290195" y="131874"/>
            <a:ext cx="550100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6" name="Google Shape;3709;p34">
            <a:extLst>
              <a:ext uri="{FF2B5EF4-FFF2-40B4-BE49-F238E27FC236}">
                <a16:creationId xmlns:a16="http://schemas.microsoft.com/office/drawing/2014/main" id="{53627D63-E8BF-C750-DD00-8E69DB05A907}"/>
              </a:ext>
            </a:extLst>
          </p:cNvPr>
          <p:cNvGrpSpPr/>
          <p:nvPr/>
        </p:nvGrpSpPr>
        <p:grpSpPr>
          <a:xfrm>
            <a:off x="618490" y="297815"/>
            <a:ext cx="505460" cy="374015"/>
            <a:chOff x="4756975" y="2341800"/>
            <a:chExt cx="91975" cy="51925"/>
          </a:xfrm>
        </p:grpSpPr>
        <p:sp>
          <p:nvSpPr>
            <p:cNvPr id="7" name="Google Shape;3710;p34">
              <a:extLst>
                <a:ext uri="{FF2B5EF4-FFF2-40B4-BE49-F238E27FC236}">
                  <a16:creationId xmlns:a16="http://schemas.microsoft.com/office/drawing/2014/main" id="{69448D1E-85B5-D313-7EA7-8F98DC53DCB6}"/>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1;p34">
              <a:extLst>
                <a:ext uri="{FF2B5EF4-FFF2-40B4-BE49-F238E27FC236}">
                  <a16:creationId xmlns:a16="http://schemas.microsoft.com/office/drawing/2014/main" id="{7D335284-4746-BE70-5831-0BFBCBE2D445}"/>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2;p34">
              <a:extLst>
                <a:ext uri="{FF2B5EF4-FFF2-40B4-BE49-F238E27FC236}">
                  <a16:creationId xmlns:a16="http://schemas.microsoft.com/office/drawing/2014/main" id="{E7BB6133-D995-7D03-C929-6B1C926EB7BD}"/>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3;p34">
              <a:extLst>
                <a:ext uri="{FF2B5EF4-FFF2-40B4-BE49-F238E27FC236}">
                  <a16:creationId xmlns:a16="http://schemas.microsoft.com/office/drawing/2014/main" id="{8F00C4C4-1A9E-F237-4A08-8E9B9979679C}"/>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4;p34">
              <a:extLst>
                <a:ext uri="{FF2B5EF4-FFF2-40B4-BE49-F238E27FC236}">
                  <a16:creationId xmlns:a16="http://schemas.microsoft.com/office/drawing/2014/main" id="{A5417C1E-01EC-5F9E-138E-A3F19915DCC2}"/>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5;p34">
              <a:extLst>
                <a:ext uri="{FF2B5EF4-FFF2-40B4-BE49-F238E27FC236}">
                  <a16:creationId xmlns:a16="http://schemas.microsoft.com/office/drawing/2014/main" id="{36798117-7FF2-E299-33DB-2D8B10FA1C4B}"/>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6;p34">
              <a:extLst>
                <a:ext uri="{FF2B5EF4-FFF2-40B4-BE49-F238E27FC236}">
                  <a16:creationId xmlns:a16="http://schemas.microsoft.com/office/drawing/2014/main" id="{DC9D5CC0-4A08-C36B-2E7D-4843C3084365}"/>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7;p34">
              <a:extLst>
                <a:ext uri="{FF2B5EF4-FFF2-40B4-BE49-F238E27FC236}">
                  <a16:creationId xmlns:a16="http://schemas.microsoft.com/office/drawing/2014/main" id="{D7F48D06-C218-5E64-E4A0-57E889D6001D}"/>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8;p34">
              <a:extLst>
                <a:ext uri="{FF2B5EF4-FFF2-40B4-BE49-F238E27FC236}">
                  <a16:creationId xmlns:a16="http://schemas.microsoft.com/office/drawing/2014/main" id="{7007FA70-D7A9-BF60-7515-050F64E23B6A}"/>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19;p34">
              <a:extLst>
                <a:ext uri="{FF2B5EF4-FFF2-40B4-BE49-F238E27FC236}">
                  <a16:creationId xmlns:a16="http://schemas.microsoft.com/office/drawing/2014/main" id="{751296A1-8F24-9876-834C-021BD69D950B}"/>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0;p34">
              <a:extLst>
                <a:ext uri="{FF2B5EF4-FFF2-40B4-BE49-F238E27FC236}">
                  <a16:creationId xmlns:a16="http://schemas.microsoft.com/office/drawing/2014/main" id="{03B10E4D-FD0E-528D-3D2C-AA26D23F43CA}"/>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1;p34">
              <a:extLst>
                <a:ext uri="{FF2B5EF4-FFF2-40B4-BE49-F238E27FC236}">
                  <a16:creationId xmlns:a16="http://schemas.microsoft.com/office/drawing/2014/main" id="{16A04C69-9B45-189D-6974-8231E737B971}"/>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2;p34">
              <a:extLst>
                <a:ext uri="{FF2B5EF4-FFF2-40B4-BE49-F238E27FC236}">
                  <a16:creationId xmlns:a16="http://schemas.microsoft.com/office/drawing/2014/main" id="{298BF553-1151-DBFA-73B2-C585A4AC1452}"/>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3;p34">
              <a:extLst>
                <a:ext uri="{FF2B5EF4-FFF2-40B4-BE49-F238E27FC236}">
                  <a16:creationId xmlns:a16="http://schemas.microsoft.com/office/drawing/2014/main" id="{90656EC1-E243-247A-3853-2C463F7B9C3C}"/>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4;p34">
              <a:extLst>
                <a:ext uri="{FF2B5EF4-FFF2-40B4-BE49-F238E27FC236}">
                  <a16:creationId xmlns:a16="http://schemas.microsoft.com/office/drawing/2014/main" id="{DF76F8C4-4A43-5C23-8B54-D08404755C4C}"/>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5;p34">
              <a:extLst>
                <a:ext uri="{FF2B5EF4-FFF2-40B4-BE49-F238E27FC236}">
                  <a16:creationId xmlns:a16="http://schemas.microsoft.com/office/drawing/2014/main" id="{D9D2AA2F-513F-F184-1FD4-C0D18465ED8F}"/>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6;p34">
              <a:extLst>
                <a:ext uri="{FF2B5EF4-FFF2-40B4-BE49-F238E27FC236}">
                  <a16:creationId xmlns:a16="http://schemas.microsoft.com/office/drawing/2014/main" id="{AE6CD040-F538-04DD-3EE1-A83348EF4688}"/>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7;p34">
              <a:extLst>
                <a:ext uri="{FF2B5EF4-FFF2-40B4-BE49-F238E27FC236}">
                  <a16:creationId xmlns:a16="http://schemas.microsoft.com/office/drawing/2014/main" id="{5B32C988-E859-CD7B-A34C-5575B92AF11B}"/>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8;p34">
              <a:extLst>
                <a:ext uri="{FF2B5EF4-FFF2-40B4-BE49-F238E27FC236}">
                  <a16:creationId xmlns:a16="http://schemas.microsoft.com/office/drawing/2014/main" id="{DD108214-7EBB-2E93-B264-53A099E94347}"/>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9;p34">
              <a:extLst>
                <a:ext uri="{FF2B5EF4-FFF2-40B4-BE49-F238E27FC236}">
                  <a16:creationId xmlns:a16="http://schemas.microsoft.com/office/drawing/2014/main" id="{133AA19D-E66E-A5D8-7B63-C6D7A5CEE89C}"/>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705EEB18-FE48-4A8A-8AC6-9AACAD4F0976}"/>
              </a:ext>
            </a:extLst>
          </p:cNvPr>
          <p:cNvPicPr>
            <a:picLocks noChangeAspect="1"/>
          </p:cNvPicPr>
          <p:nvPr/>
        </p:nvPicPr>
        <p:blipFill>
          <a:blip r:embed="rId2"/>
          <a:stretch>
            <a:fillRect/>
          </a:stretch>
        </p:blipFill>
        <p:spPr>
          <a:xfrm>
            <a:off x="1725792" y="934378"/>
            <a:ext cx="3609397" cy="4082761"/>
          </a:xfrm>
          <a:prstGeom prst="rect">
            <a:avLst/>
          </a:prstGeom>
        </p:spPr>
      </p:pic>
      <p:pic>
        <p:nvPicPr>
          <p:cNvPr id="82" name="Picture 81" descr="A diagram of a computer program&#10;&#10;Description automatically generated">
            <a:extLst>
              <a:ext uri="{FF2B5EF4-FFF2-40B4-BE49-F238E27FC236}">
                <a16:creationId xmlns:a16="http://schemas.microsoft.com/office/drawing/2014/main" id="{2FC2406E-4776-5560-ECDF-D4553B3FA293}"/>
              </a:ext>
            </a:extLst>
          </p:cNvPr>
          <p:cNvPicPr>
            <a:picLocks noChangeAspect="1"/>
          </p:cNvPicPr>
          <p:nvPr/>
        </p:nvPicPr>
        <p:blipFill>
          <a:blip r:embed="rId3"/>
          <a:stretch>
            <a:fillRect/>
          </a:stretch>
        </p:blipFill>
        <p:spPr>
          <a:xfrm>
            <a:off x="5335189" y="0"/>
            <a:ext cx="3808811" cy="5143500"/>
          </a:xfrm>
          <a:prstGeom prst="rect">
            <a:avLst/>
          </a:prstGeom>
        </p:spPr>
      </p:pic>
      <p:sp>
        <p:nvSpPr>
          <p:cNvPr id="58" name="Text Box 9">
            <a:extLst>
              <a:ext uri="{FF2B5EF4-FFF2-40B4-BE49-F238E27FC236}">
                <a16:creationId xmlns:a16="http://schemas.microsoft.com/office/drawing/2014/main" id="{60FBA3F5-B441-5B5A-5E13-84597484E443}"/>
              </a:ext>
            </a:extLst>
          </p:cNvPr>
          <p:cNvSpPr txBox="1"/>
          <p:nvPr/>
        </p:nvSpPr>
        <p:spPr>
          <a:xfrm>
            <a:off x="256778" y="790254"/>
            <a:ext cx="2834640" cy="306705"/>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Đặc tả phần mềm</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59" name="Google Shape;335;p20">
            <a:extLst>
              <a:ext uri="{FF2B5EF4-FFF2-40B4-BE49-F238E27FC236}">
                <a16:creationId xmlns:a16="http://schemas.microsoft.com/office/drawing/2014/main" id="{5BE36540-9814-B2E4-B6A7-8BD327404B87}"/>
              </a:ext>
            </a:extLst>
          </p:cNvPr>
          <p:cNvSpPr txBox="1">
            <a:spLocks/>
          </p:cNvSpPr>
          <p:nvPr/>
        </p:nvSpPr>
        <p:spPr>
          <a:xfrm>
            <a:off x="-18226" y="126361"/>
            <a:ext cx="5501005"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60" name="Google Shape;3709;p34">
            <a:extLst>
              <a:ext uri="{FF2B5EF4-FFF2-40B4-BE49-F238E27FC236}">
                <a16:creationId xmlns:a16="http://schemas.microsoft.com/office/drawing/2014/main" id="{961FC96E-FA06-4C02-8FAF-833D93BAFF84}"/>
              </a:ext>
            </a:extLst>
          </p:cNvPr>
          <p:cNvGrpSpPr/>
          <p:nvPr/>
        </p:nvGrpSpPr>
        <p:grpSpPr>
          <a:xfrm>
            <a:off x="310069" y="292302"/>
            <a:ext cx="505460" cy="374015"/>
            <a:chOff x="4756975" y="2341800"/>
            <a:chExt cx="91975" cy="51925"/>
          </a:xfrm>
        </p:grpSpPr>
        <p:sp>
          <p:nvSpPr>
            <p:cNvPr id="61" name="Google Shape;3710;p34">
              <a:extLst>
                <a:ext uri="{FF2B5EF4-FFF2-40B4-BE49-F238E27FC236}">
                  <a16:creationId xmlns:a16="http://schemas.microsoft.com/office/drawing/2014/main" id="{C74CD73E-4E2F-6CEE-33EB-35FB1B929ED0}"/>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11;p34">
              <a:extLst>
                <a:ext uri="{FF2B5EF4-FFF2-40B4-BE49-F238E27FC236}">
                  <a16:creationId xmlns:a16="http://schemas.microsoft.com/office/drawing/2014/main" id="{CA83A4A3-6FFF-8D54-E6D1-3391CEF7F2F5}"/>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12;p34">
              <a:extLst>
                <a:ext uri="{FF2B5EF4-FFF2-40B4-BE49-F238E27FC236}">
                  <a16:creationId xmlns:a16="http://schemas.microsoft.com/office/drawing/2014/main" id="{04764110-F367-4E6B-C1E3-EC5C75B57898}"/>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13;p34">
              <a:extLst>
                <a:ext uri="{FF2B5EF4-FFF2-40B4-BE49-F238E27FC236}">
                  <a16:creationId xmlns:a16="http://schemas.microsoft.com/office/drawing/2014/main" id="{75E3BD98-5A77-68A7-9A2A-318797F96832}"/>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14;p34">
              <a:extLst>
                <a:ext uri="{FF2B5EF4-FFF2-40B4-BE49-F238E27FC236}">
                  <a16:creationId xmlns:a16="http://schemas.microsoft.com/office/drawing/2014/main" id="{A3A452FA-5D06-CB4A-50B1-2698BD55815F}"/>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15;p34">
              <a:extLst>
                <a:ext uri="{FF2B5EF4-FFF2-40B4-BE49-F238E27FC236}">
                  <a16:creationId xmlns:a16="http://schemas.microsoft.com/office/drawing/2014/main" id="{E8ED10C4-BC95-2B48-793D-E35A71BD1E56}"/>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16;p34">
              <a:extLst>
                <a:ext uri="{FF2B5EF4-FFF2-40B4-BE49-F238E27FC236}">
                  <a16:creationId xmlns:a16="http://schemas.microsoft.com/office/drawing/2014/main" id="{13DFDA4D-4FD6-6732-2687-FAEC10FB2AA2}"/>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17;p34">
              <a:extLst>
                <a:ext uri="{FF2B5EF4-FFF2-40B4-BE49-F238E27FC236}">
                  <a16:creationId xmlns:a16="http://schemas.microsoft.com/office/drawing/2014/main" id="{AC555ED1-FD11-9085-70B6-4531E9E58855}"/>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18;p34">
              <a:extLst>
                <a:ext uri="{FF2B5EF4-FFF2-40B4-BE49-F238E27FC236}">
                  <a16:creationId xmlns:a16="http://schemas.microsoft.com/office/drawing/2014/main" id="{5ECB0B9F-AA07-066A-BED0-D3BD800AB228}"/>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19;p34">
              <a:extLst>
                <a:ext uri="{FF2B5EF4-FFF2-40B4-BE49-F238E27FC236}">
                  <a16:creationId xmlns:a16="http://schemas.microsoft.com/office/drawing/2014/main" id="{53EFDF04-163F-D1D7-7C68-0C59AFD832E5}"/>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20;p34">
              <a:extLst>
                <a:ext uri="{FF2B5EF4-FFF2-40B4-BE49-F238E27FC236}">
                  <a16:creationId xmlns:a16="http://schemas.microsoft.com/office/drawing/2014/main" id="{DFFB35AD-0B3C-8561-0A4F-D9C02D365EC5}"/>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21;p34">
              <a:extLst>
                <a:ext uri="{FF2B5EF4-FFF2-40B4-BE49-F238E27FC236}">
                  <a16:creationId xmlns:a16="http://schemas.microsoft.com/office/drawing/2014/main" id="{C8FA4CB7-7CF4-6FDE-3757-5FF971B73BB1}"/>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22;p34">
              <a:extLst>
                <a:ext uri="{FF2B5EF4-FFF2-40B4-BE49-F238E27FC236}">
                  <a16:creationId xmlns:a16="http://schemas.microsoft.com/office/drawing/2014/main" id="{994AA868-20BA-E822-63F5-14C653DB681F}"/>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23;p34">
              <a:extLst>
                <a:ext uri="{FF2B5EF4-FFF2-40B4-BE49-F238E27FC236}">
                  <a16:creationId xmlns:a16="http://schemas.microsoft.com/office/drawing/2014/main" id="{F0F1A624-D643-CFB6-9786-1CFE079F2927}"/>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724;p34">
              <a:extLst>
                <a:ext uri="{FF2B5EF4-FFF2-40B4-BE49-F238E27FC236}">
                  <a16:creationId xmlns:a16="http://schemas.microsoft.com/office/drawing/2014/main" id="{F6A8A767-4388-6D95-7415-68A346813D7D}"/>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725;p34">
              <a:extLst>
                <a:ext uri="{FF2B5EF4-FFF2-40B4-BE49-F238E27FC236}">
                  <a16:creationId xmlns:a16="http://schemas.microsoft.com/office/drawing/2014/main" id="{28CF67B0-3305-D4BD-E041-425C7183F8C4}"/>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26;p34">
              <a:extLst>
                <a:ext uri="{FF2B5EF4-FFF2-40B4-BE49-F238E27FC236}">
                  <a16:creationId xmlns:a16="http://schemas.microsoft.com/office/drawing/2014/main" id="{ACCFEC1F-D4CA-A130-82B0-A3B7521D34EC}"/>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27;p34">
              <a:extLst>
                <a:ext uri="{FF2B5EF4-FFF2-40B4-BE49-F238E27FC236}">
                  <a16:creationId xmlns:a16="http://schemas.microsoft.com/office/drawing/2014/main" id="{25159915-91C8-BF82-9FEC-8925002A90E2}"/>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28;p34">
              <a:extLst>
                <a:ext uri="{FF2B5EF4-FFF2-40B4-BE49-F238E27FC236}">
                  <a16:creationId xmlns:a16="http://schemas.microsoft.com/office/drawing/2014/main" id="{CE43A6EA-2461-5435-FFB9-3A171F1CB339}"/>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29;p34">
              <a:extLst>
                <a:ext uri="{FF2B5EF4-FFF2-40B4-BE49-F238E27FC236}">
                  <a16:creationId xmlns:a16="http://schemas.microsoft.com/office/drawing/2014/main" id="{7BE2A5FA-1F01-8CC5-96FE-6128F7DE835D}"/>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 name="Picture 83">
            <a:extLst>
              <a:ext uri="{FF2B5EF4-FFF2-40B4-BE49-F238E27FC236}">
                <a16:creationId xmlns:a16="http://schemas.microsoft.com/office/drawing/2014/main" id="{F31449A5-528A-4246-CA68-F226D907770E}"/>
              </a:ext>
            </a:extLst>
          </p:cNvPr>
          <p:cNvPicPr>
            <a:picLocks noChangeAspect="1"/>
          </p:cNvPicPr>
          <p:nvPr/>
        </p:nvPicPr>
        <p:blipFill>
          <a:blip r:embed="rId4"/>
          <a:stretch>
            <a:fillRect/>
          </a:stretch>
        </p:blipFill>
        <p:spPr>
          <a:xfrm>
            <a:off x="74884" y="1848534"/>
            <a:ext cx="5314783" cy="2200246"/>
          </a:xfrm>
          <a:prstGeom prst="rect">
            <a:avLst/>
          </a:prstGeom>
        </p:spPr>
      </p:pic>
    </p:spTree>
    <p:extLst>
      <p:ext uri="{BB962C8B-B14F-4D97-AF65-F5344CB8AC3E}">
        <p14:creationId xmlns:p14="http://schemas.microsoft.com/office/powerpoint/2010/main" val="18557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931145-F508-461F-BCB2-3A4D83D9E7CD}"/>
              </a:ext>
            </a:extLst>
          </p:cNvPr>
          <p:cNvPicPr>
            <a:picLocks noChangeAspect="1"/>
          </p:cNvPicPr>
          <p:nvPr/>
        </p:nvPicPr>
        <p:blipFill>
          <a:blip r:embed="rId2"/>
          <a:stretch>
            <a:fillRect/>
          </a:stretch>
        </p:blipFill>
        <p:spPr>
          <a:xfrm>
            <a:off x="717374" y="1165493"/>
            <a:ext cx="7709251" cy="3761867"/>
          </a:xfrm>
          <a:prstGeom prst="rect">
            <a:avLst/>
          </a:prstGeom>
        </p:spPr>
      </p:pic>
      <p:sp>
        <p:nvSpPr>
          <p:cNvPr id="9" name="Text Box 9">
            <a:extLst>
              <a:ext uri="{FF2B5EF4-FFF2-40B4-BE49-F238E27FC236}">
                <a16:creationId xmlns:a16="http://schemas.microsoft.com/office/drawing/2014/main" id="{0399D2DF-2654-FBBE-BEF2-AE234AC2986A}"/>
              </a:ext>
            </a:extLst>
          </p:cNvPr>
          <p:cNvSpPr txBox="1"/>
          <p:nvPr/>
        </p:nvSpPr>
        <p:spPr>
          <a:xfrm>
            <a:off x="256778" y="790254"/>
            <a:ext cx="2834640" cy="306705"/>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Xây dựng nhóm</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10" name="Google Shape;335;p20">
            <a:extLst>
              <a:ext uri="{FF2B5EF4-FFF2-40B4-BE49-F238E27FC236}">
                <a16:creationId xmlns:a16="http://schemas.microsoft.com/office/drawing/2014/main" id="{AD834E7B-8072-76EE-63CD-331EC59EC1EE}"/>
              </a:ext>
            </a:extLst>
          </p:cNvPr>
          <p:cNvSpPr txBox="1">
            <a:spLocks/>
          </p:cNvSpPr>
          <p:nvPr/>
        </p:nvSpPr>
        <p:spPr>
          <a:xfrm>
            <a:off x="-18226" y="126361"/>
            <a:ext cx="712006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5. Kế hoạch làm việc nhóm</a:t>
            </a:r>
          </a:p>
        </p:txBody>
      </p:sp>
      <p:grpSp>
        <p:nvGrpSpPr>
          <p:cNvPr id="11" name="Google Shape;3709;p34">
            <a:extLst>
              <a:ext uri="{FF2B5EF4-FFF2-40B4-BE49-F238E27FC236}">
                <a16:creationId xmlns:a16="http://schemas.microsoft.com/office/drawing/2014/main" id="{FA1DD80E-111C-05B5-018A-688A501AC07E}"/>
              </a:ext>
            </a:extLst>
          </p:cNvPr>
          <p:cNvGrpSpPr/>
          <p:nvPr/>
        </p:nvGrpSpPr>
        <p:grpSpPr>
          <a:xfrm>
            <a:off x="310069" y="292302"/>
            <a:ext cx="505460" cy="374015"/>
            <a:chOff x="4756975" y="2341800"/>
            <a:chExt cx="91975" cy="51925"/>
          </a:xfrm>
        </p:grpSpPr>
        <p:sp>
          <p:nvSpPr>
            <p:cNvPr id="12" name="Google Shape;3710;p34">
              <a:extLst>
                <a:ext uri="{FF2B5EF4-FFF2-40B4-BE49-F238E27FC236}">
                  <a16:creationId xmlns:a16="http://schemas.microsoft.com/office/drawing/2014/main" id="{FF7771BF-6B4C-7E60-2719-8383A52DC2F5}"/>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1;p34">
              <a:extLst>
                <a:ext uri="{FF2B5EF4-FFF2-40B4-BE49-F238E27FC236}">
                  <a16:creationId xmlns:a16="http://schemas.microsoft.com/office/drawing/2014/main" id="{1250F0E9-E550-8BA9-2424-77511104902D}"/>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2;p34">
              <a:extLst>
                <a:ext uri="{FF2B5EF4-FFF2-40B4-BE49-F238E27FC236}">
                  <a16:creationId xmlns:a16="http://schemas.microsoft.com/office/drawing/2014/main" id="{481BF768-B1D6-DC12-3B0F-33CD220068C2}"/>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3;p34">
              <a:extLst>
                <a:ext uri="{FF2B5EF4-FFF2-40B4-BE49-F238E27FC236}">
                  <a16:creationId xmlns:a16="http://schemas.microsoft.com/office/drawing/2014/main" id="{6E3DDB5F-98C0-1B6E-CF8E-B66CC5346E7C}"/>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4;p34">
              <a:extLst>
                <a:ext uri="{FF2B5EF4-FFF2-40B4-BE49-F238E27FC236}">
                  <a16:creationId xmlns:a16="http://schemas.microsoft.com/office/drawing/2014/main" id="{88048B3E-6DA8-4B93-2EAF-6E71A59A526C}"/>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5;p34">
              <a:extLst>
                <a:ext uri="{FF2B5EF4-FFF2-40B4-BE49-F238E27FC236}">
                  <a16:creationId xmlns:a16="http://schemas.microsoft.com/office/drawing/2014/main" id="{466AFCFB-B57C-B161-74B6-FBC981E0E74A}"/>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6;p34">
              <a:extLst>
                <a:ext uri="{FF2B5EF4-FFF2-40B4-BE49-F238E27FC236}">
                  <a16:creationId xmlns:a16="http://schemas.microsoft.com/office/drawing/2014/main" id="{EA4CEB40-E6C2-1450-0B52-A734E7C298F0}"/>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7;p34">
              <a:extLst>
                <a:ext uri="{FF2B5EF4-FFF2-40B4-BE49-F238E27FC236}">
                  <a16:creationId xmlns:a16="http://schemas.microsoft.com/office/drawing/2014/main" id="{647DBED3-2E9F-7576-D27C-BEDC4D06BFD0}"/>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18;p34">
              <a:extLst>
                <a:ext uri="{FF2B5EF4-FFF2-40B4-BE49-F238E27FC236}">
                  <a16:creationId xmlns:a16="http://schemas.microsoft.com/office/drawing/2014/main" id="{60C94AAF-FCCE-4C03-17C5-B097C2E3D558}"/>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9;p34">
              <a:extLst>
                <a:ext uri="{FF2B5EF4-FFF2-40B4-BE49-F238E27FC236}">
                  <a16:creationId xmlns:a16="http://schemas.microsoft.com/office/drawing/2014/main" id="{A8126030-7529-1C05-73EE-ADBCCE4DFFEA}"/>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0;p34">
              <a:extLst>
                <a:ext uri="{FF2B5EF4-FFF2-40B4-BE49-F238E27FC236}">
                  <a16:creationId xmlns:a16="http://schemas.microsoft.com/office/drawing/2014/main" id="{110E04D5-EE9C-D961-EEF5-2BBCFAA61FD1}"/>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1;p34">
              <a:extLst>
                <a:ext uri="{FF2B5EF4-FFF2-40B4-BE49-F238E27FC236}">
                  <a16:creationId xmlns:a16="http://schemas.microsoft.com/office/drawing/2014/main" id="{FC125680-C002-76BF-DECA-4356DE02C01A}"/>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2;p34">
              <a:extLst>
                <a:ext uri="{FF2B5EF4-FFF2-40B4-BE49-F238E27FC236}">
                  <a16:creationId xmlns:a16="http://schemas.microsoft.com/office/drawing/2014/main" id="{B9E25B40-7FDA-F70D-E6D1-18C31D5FAB13}"/>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3;p34">
              <a:extLst>
                <a:ext uri="{FF2B5EF4-FFF2-40B4-BE49-F238E27FC236}">
                  <a16:creationId xmlns:a16="http://schemas.microsoft.com/office/drawing/2014/main" id="{3D34C2B8-E970-C4AF-59CE-2B70A9A585A0}"/>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4;p34">
              <a:extLst>
                <a:ext uri="{FF2B5EF4-FFF2-40B4-BE49-F238E27FC236}">
                  <a16:creationId xmlns:a16="http://schemas.microsoft.com/office/drawing/2014/main" id="{B8B72781-29C8-13A0-9DCB-F67E77BFADCC}"/>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5;p34">
              <a:extLst>
                <a:ext uri="{FF2B5EF4-FFF2-40B4-BE49-F238E27FC236}">
                  <a16:creationId xmlns:a16="http://schemas.microsoft.com/office/drawing/2014/main" id="{8AE3C2C0-9DE3-8F43-DBCE-0FD8F21FE449}"/>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6;p34">
              <a:extLst>
                <a:ext uri="{FF2B5EF4-FFF2-40B4-BE49-F238E27FC236}">
                  <a16:creationId xmlns:a16="http://schemas.microsoft.com/office/drawing/2014/main" id="{57CE2173-3F4F-E79E-153F-C3ADA414A76F}"/>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7;p34">
              <a:extLst>
                <a:ext uri="{FF2B5EF4-FFF2-40B4-BE49-F238E27FC236}">
                  <a16:creationId xmlns:a16="http://schemas.microsoft.com/office/drawing/2014/main" id="{A6F0DF08-87E1-5C4B-8F53-9E55585D68ED}"/>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8;p34">
              <a:extLst>
                <a:ext uri="{FF2B5EF4-FFF2-40B4-BE49-F238E27FC236}">
                  <a16:creationId xmlns:a16="http://schemas.microsoft.com/office/drawing/2014/main" id="{1B89CD63-BC02-070B-8075-F5D3374D6921}"/>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29;p34">
              <a:extLst>
                <a:ext uri="{FF2B5EF4-FFF2-40B4-BE49-F238E27FC236}">
                  <a16:creationId xmlns:a16="http://schemas.microsoft.com/office/drawing/2014/main" id="{589C6CCA-6539-E652-154D-B4AB0DFE97CB}"/>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8729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9"/>
          <p:cNvSpPr txBox="1">
            <a:spLocks noGrp="1"/>
          </p:cNvSpPr>
          <p:nvPr>
            <p:ph type="title" idx="3"/>
          </p:nvPr>
        </p:nvSpPr>
        <p:spPr>
          <a:xfrm rot="1424">
            <a:off x="232410" y="1043305"/>
            <a:ext cx="671830" cy="339534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800"/>
              <a:t>1</a:t>
            </a:r>
            <a:br>
              <a:rPr lang="en-US" sz="4800"/>
            </a:br>
            <a:r>
              <a:rPr lang="en-US" sz="4800"/>
              <a:t>2</a:t>
            </a:r>
            <a:br>
              <a:rPr lang="en-US" sz="4800"/>
            </a:br>
            <a:r>
              <a:rPr lang="en-US" sz="4800"/>
              <a:t>3</a:t>
            </a:r>
            <a:br>
              <a:rPr lang="en-US" sz="4800"/>
            </a:br>
            <a:r>
              <a:rPr lang="en-US" sz="4800"/>
              <a:t>4</a:t>
            </a:r>
          </a:p>
        </p:txBody>
      </p:sp>
      <p:sp>
        <p:nvSpPr>
          <p:cNvPr id="305" name="Google Shape;305;p19"/>
          <p:cNvSpPr txBox="1">
            <a:spLocks noGrp="1"/>
          </p:cNvSpPr>
          <p:nvPr>
            <p:ph type="subTitle" idx="1"/>
          </p:nvPr>
        </p:nvSpPr>
        <p:spPr>
          <a:xfrm>
            <a:off x="1077595" y="1093470"/>
            <a:ext cx="3870325" cy="2957195"/>
          </a:xfrm>
          <a:prstGeom prst="rect">
            <a:avLst/>
          </a:prstGeom>
        </p:spPr>
        <p:txBody>
          <a:bodyPr spcFirstLastPara="1" wrap="square" lIns="91425" tIns="91425" rIns="91425" bIns="91425" anchor="t" anchorCtr="0">
            <a:noAutofit/>
          </a:bodyPr>
          <a:lstStyle/>
          <a:p>
            <a:pPr marL="0" lvl="0" indent="0" algn="l" rtl="0">
              <a:lnSpc>
                <a:spcPct val="260000"/>
              </a:lnSpc>
              <a:spcBef>
                <a:spcPts val="0"/>
              </a:spcBef>
              <a:spcAft>
                <a:spcPts val="0"/>
              </a:spcAft>
              <a:buNone/>
            </a:pPr>
            <a:r>
              <a:rPr lang="en-US" sz="1800">
                <a:solidFill>
                  <a:srgbClr val="434343"/>
                </a:solidFill>
                <a:effectLst>
                  <a:outerShdw blurRad="38100" dist="38100" dir="2700000" algn="tl">
                    <a:srgbClr val="000000">
                      <a:alpha val="43137"/>
                    </a:srgbClr>
                  </a:outerShdw>
                </a:effectLst>
                <a:latin typeface="Courier New" panose="02070309020205020404" charset="0"/>
                <a:cs typeface="Courier New" panose="02070309020205020404" charset="0"/>
              </a:rPr>
              <a:t>Đặt vấn đề</a:t>
            </a:r>
          </a:p>
          <a:p>
            <a:pPr marL="0" lvl="0" indent="0" algn="l" rtl="0">
              <a:lnSpc>
                <a:spcPct val="260000"/>
              </a:lnSpc>
              <a:spcBef>
                <a:spcPts val="0"/>
              </a:spcBef>
              <a:spcAft>
                <a:spcPts val="0"/>
              </a:spcAft>
              <a:buNone/>
            </a:pPr>
            <a:r>
              <a:rPr lang="en-US" sz="1800">
                <a:solidFill>
                  <a:srgbClr val="434343"/>
                </a:solidFill>
                <a:effectLst>
                  <a:outerShdw blurRad="38100" dist="38100" dir="2700000" algn="tl">
                    <a:srgbClr val="000000">
                      <a:alpha val="43137"/>
                    </a:srgbClr>
                  </a:outerShdw>
                </a:effectLst>
                <a:latin typeface="Courier New" panose="02070309020205020404" charset="0"/>
                <a:cs typeface="Courier New" panose="02070309020205020404" charset="0"/>
              </a:rPr>
              <a:t>Yêu cầu hệ thống</a:t>
            </a:r>
          </a:p>
          <a:p>
            <a:pPr marL="0" lvl="0" indent="0" algn="l" rtl="0">
              <a:lnSpc>
                <a:spcPct val="260000"/>
              </a:lnSpc>
              <a:spcBef>
                <a:spcPts val="0"/>
              </a:spcBef>
              <a:spcAft>
                <a:spcPts val="0"/>
              </a:spcAft>
              <a:buNone/>
            </a:pPr>
            <a:r>
              <a:rPr lang="en-US" sz="1800">
                <a:solidFill>
                  <a:srgbClr val="434343"/>
                </a:solidFill>
                <a:effectLst>
                  <a:outerShdw blurRad="38100" dist="38100" dir="2700000" algn="tl">
                    <a:srgbClr val="000000">
                      <a:alpha val="43137"/>
                    </a:srgbClr>
                  </a:outerShdw>
                </a:effectLst>
                <a:latin typeface="Courier New" panose="02070309020205020404" charset="0"/>
                <a:cs typeface="Courier New" panose="02070309020205020404" charset="0"/>
              </a:rPr>
              <a:t>Những vấn đề thiết kế</a:t>
            </a:r>
          </a:p>
          <a:p>
            <a:pPr marL="0" lvl="0" indent="0" algn="l" rtl="0">
              <a:lnSpc>
                <a:spcPct val="260000"/>
              </a:lnSpc>
              <a:spcBef>
                <a:spcPts val="0"/>
              </a:spcBef>
              <a:spcAft>
                <a:spcPts val="0"/>
              </a:spcAft>
              <a:buNone/>
            </a:pPr>
            <a:r>
              <a:rPr lang="en-US" sz="1800">
                <a:solidFill>
                  <a:srgbClr val="434343"/>
                </a:solidFill>
                <a:effectLst>
                  <a:outerShdw blurRad="38100" dist="38100" dir="2700000" algn="tl">
                    <a:srgbClr val="000000">
                      <a:alpha val="43137"/>
                    </a:srgbClr>
                  </a:outerShdw>
                </a:effectLst>
                <a:latin typeface="Courier New" panose="02070309020205020404" charset="0"/>
                <a:cs typeface="Courier New" panose="02070309020205020404" charset="0"/>
              </a:rPr>
              <a:t>Đặc tả hệ thống</a:t>
            </a:r>
          </a:p>
        </p:txBody>
      </p:sp>
      <p:sp>
        <p:nvSpPr>
          <p:cNvPr id="309" name="Google Shape;309;p19"/>
          <p:cNvSpPr txBox="1">
            <a:spLocks noGrp="1"/>
          </p:cNvSpPr>
          <p:nvPr>
            <p:ph type="ctrTitle" idx="5"/>
          </p:nvPr>
        </p:nvSpPr>
        <p:spPr>
          <a:xfrm>
            <a:off x="3644900" y="300355"/>
            <a:ext cx="2555875" cy="10731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a:t>Voltmeter</a:t>
            </a:r>
          </a:p>
        </p:txBody>
      </p:sp>
      <p:sp>
        <p:nvSpPr>
          <p:cNvPr id="9" name="Google Shape;303;p19"/>
          <p:cNvSpPr txBox="1"/>
          <p:nvPr/>
        </p:nvSpPr>
        <p:spPr>
          <a:xfrm rot="1424">
            <a:off x="4725670" y="1183005"/>
            <a:ext cx="671830" cy="31159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69B9B2"/>
              </a:buClr>
              <a:buSzPts val="9600"/>
              <a:buFont typeface="Covered By Your Grace"/>
              <a:buNone/>
              <a:defRPr sz="9600" b="0" i="0" u="none" strike="noStrike" cap="none">
                <a:solidFill>
                  <a:srgbClr val="69B9B2"/>
                </a:solidFill>
                <a:latin typeface="Covered By Your Grace"/>
                <a:ea typeface="Covered By Your Grace"/>
                <a:cs typeface="Covered By Your Grace"/>
                <a:sym typeface="Covered By Your Grace"/>
              </a:defRPr>
            </a:lvl1pPr>
            <a:lvl2pPr marR="0" lvl="1" algn="r" rtl="0">
              <a:lnSpc>
                <a:spcPct val="100000"/>
              </a:lnSpc>
              <a:spcBef>
                <a:spcPts val="0"/>
              </a:spcBef>
              <a:spcAft>
                <a:spcPts val="0"/>
              </a:spcAft>
              <a:buClr>
                <a:srgbClr val="69B9B2"/>
              </a:buClr>
              <a:buSzPts val="9600"/>
              <a:buFont typeface="Fira Sans Extra Condensed Medium" panose="020B0603050000020004"/>
              <a:buNone/>
              <a:defRPr sz="9600" b="0" i="0" u="none" strike="noStrike" cap="none">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marR="0" lvl="2" algn="r" rtl="0">
              <a:lnSpc>
                <a:spcPct val="100000"/>
              </a:lnSpc>
              <a:spcBef>
                <a:spcPts val="0"/>
              </a:spcBef>
              <a:spcAft>
                <a:spcPts val="0"/>
              </a:spcAft>
              <a:buClr>
                <a:srgbClr val="69B9B2"/>
              </a:buClr>
              <a:buSzPts val="9600"/>
              <a:buFont typeface="Fira Sans Extra Condensed Medium" panose="020B0603050000020004"/>
              <a:buNone/>
              <a:defRPr sz="9600" b="0" i="0" u="none" strike="noStrike" cap="none">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marR="0" lvl="3" algn="r" rtl="0">
              <a:lnSpc>
                <a:spcPct val="100000"/>
              </a:lnSpc>
              <a:spcBef>
                <a:spcPts val="0"/>
              </a:spcBef>
              <a:spcAft>
                <a:spcPts val="0"/>
              </a:spcAft>
              <a:buClr>
                <a:srgbClr val="69B9B2"/>
              </a:buClr>
              <a:buSzPts val="9600"/>
              <a:buFont typeface="Fira Sans Extra Condensed Medium" panose="020B0603050000020004"/>
              <a:buNone/>
              <a:defRPr sz="9600" b="0" i="0" u="none" strike="noStrike" cap="none">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marR="0" lvl="4" algn="r" rtl="0">
              <a:lnSpc>
                <a:spcPct val="100000"/>
              </a:lnSpc>
              <a:spcBef>
                <a:spcPts val="0"/>
              </a:spcBef>
              <a:spcAft>
                <a:spcPts val="0"/>
              </a:spcAft>
              <a:buClr>
                <a:srgbClr val="69B9B2"/>
              </a:buClr>
              <a:buSzPts val="9600"/>
              <a:buFont typeface="Fira Sans Extra Condensed Medium" panose="020B0603050000020004"/>
              <a:buNone/>
              <a:defRPr sz="9600" b="0" i="0" u="none" strike="noStrike" cap="none">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marR="0" lvl="5" algn="r" rtl="0">
              <a:lnSpc>
                <a:spcPct val="100000"/>
              </a:lnSpc>
              <a:spcBef>
                <a:spcPts val="0"/>
              </a:spcBef>
              <a:spcAft>
                <a:spcPts val="0"/>
              </a:spcAft>
              <a:buClr>
                <a:srgbClr val="69B9B2"/>
              </a:buClr>
              <a:buSzPts val="9600"/>
              <a:buFont typeface="Fira Sans Extra Condensed Medium" panose="020B0603050000020004"/>
              <a:buNone/>
              <a:defRPr sz="9600" b="0" i="0" u="none" strike="noStrike" cap="none">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marR="0" lvl="6" algn="r" rtl="0">
              <a:lnSpc>
                <a:spcPct val="100000"/>
              </a:lnSpc>
              <a:spcBef>
                <a:spcPts val="0"/>
              </a:spcBef>
              <a:spcAft>
                <a:spcPts val="0"/>
              </a:spcAft>
              <a:buClr>
                <a:srgbClr val="69B9B2"/>
              </a:buClr>
              <a:buSzPts val="9600"/>
              <a:buFont typeface="Fira Sans Extra Condensed Medium" panose="020B0603050000020004"/>
              <a:buNone/>
              <a:defRPr sz="9600" b="0" i="0" u="none" strike="noStrike" cap="none">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marR="0" lvl="7" algn="r" rtl="0">
              <a:lnSpc>
                <a:spcPct val="100000"/>
              </a:lnSpc>
              <a:spcBef>
                <a:spcPts val="0"/>
              </a:spcBef>
              <a:spcAft>
                <a:spcPts val="0"/>
              </a:spcAft>
              <a:buClr>
                <a:srgbClr val="69B9B2"/>
              </a:buClr>
              <a:buSzPts val="9600"/>
              <a:buFont typeface="Fira Sans Extra Condensed Medium" panose="020B0603050000020004"/>
              <a:buNone/>
              <a:defRPr sz="9600" b="0" i="0" u="none" strike="noStrike" cap="none">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marR="0" lvl="8" algn="r" rtl="0">
              <a:lnSpc>
                <a:spcPct val="100000"/>
              </a:lnSpc>
              <a:spcBef>
                <a:spcPts val="0"/>
              </a:spcBef>
              <a:spcAft>
                <a:spcPts val="0"/>
              </a:spcAft>
              <a:buClr>
                <a:srgbClr val="69B9B2"/>
              </a:buClr>
              <a:buSzPts val="9600"/>
              <a:buFont typeface="Fira Sans Extra Condensed Medium" panose="020B0603050000020004"/>
              <a:buNone/>
              <a:defRPr sz="9600" b="0" i="0" u="none" strike="noStrike" cap="none">
                <a:solidFill>
                  <a:srgbClr val="69B9B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pPr marL="0" lvl="0" indent="0" algn="r" rtl="0">
              <a:spcBef>
                <a:spcPts val="0"/>
              </a:spcBef>
              <a:spcAft>
                <a:spcPts val="0"/>
              </a:spcAft>
              <a:buNone/>
            </a:pPr>
            <a:r>
              <a:rPr lang="en-US" sz="4800"/>
              <a:t>5</a:t>
            </a:r>
          </a:p>
          <a:p>
            <a:pPr marL="0" lvl="0" indent="0" algn="r" rtl="0">
              <a:spcBef>
                <a:spcPts val="0"/>
              </a:spcBef>
              <a:spcAft>
                <a:spcPts val="0"/>
              </a:spcAft>
              <a:buNone/>
            </a:pPr>
            <a:r>
              <a:rPr lang="en-US" sz="4800"/>
              <a:t>6</a:t>
            </a:r>
          </a:p>
          <a:p>
            <a:pPr marL="0" lvl="0" indent="0" algn="r" rtl="0">
              <a:spcBef>
                <a:spcPts val="0"/>
              </a:spcBef>
              <a:spcAft>
                <a:spcPts val="0"/>
              </a:spcAft>
              <a:buNone/>
            </a:pPr>
            <a:r>
              <a:rPr lang="en-US" sz="4800"/>
              <a:t>7</a:t>
            </a:r>
          </a:p>
        </p:txBody>
      </p:sp>
      <p:sp>
        <p:nvSpPr>
          <p:cNvPr id="10" name="Google Shape;305;p19"/>
          <p:cNvSpPr txBox="1"/>
          <p:nvPr/>
        </p:nvSpPr>
        <p:spPr>
          <a:xfrm>
            <a:off x="5471795" y="1481455"/>
            <a:ext cx="3870325" cy="2957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1pPr>
            <a:lvl2pPr marL="914400" marR="0" lvl="1"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2pPr>
            <a:lvl3pPr marL="1371600" marR="0" lvl="2"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3pPr>
            <a:lvl4pPr marL="1828800" marR="0" lvl="3"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4pPr>
            <a:lvl5pPr marL="2286000" marR="0" lvl="4"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5pPr>
            <a:lvl6pPr marL="2743200" marR="0" lvl="5"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6pPr>
            <a:lvl7pPr marL="3200400" marR="0" lvl="6"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7pPr>
            <a:lvl8pPr marL="3657600" marR="0" lvl="7"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8pPr>
            <a:lvl9pPr marL="4114800" marR="0" lvl="8"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9pPr>
          </a:lstStyle>
          <a:p>
            <a:pPr marL="0" lvl="0" indent="0" algn="l" rtl="0">
              <a:lnSpc>
                <a:spcPct val="260000"/>
              </a:lnSpc>
              <a:spcBef>
                <a:spcPts val="0"/>
              </a:spcBef>
              <a:spcAft>
                <a:spcPts val="0"/>
              </a:spcAft>
              <a:buNone/>
            </a:pPr>
            <a:r>
              <a:rPr lang="en-US" sz="1800">
                <a:solidFill>
                  <a:srgbClr val="434343"/>
                </a:solidFill>
                <a:effectLst>
                  <a:outerShdw blurRad="38100" dist="38100" dir="2700000" algn="tl">
                    <a:srgbClr val="000000">
                      <a:alpha val="43137"/>
                    </a:srgbClr>
                  </a:outerShdw>
                </a:effectLst>
                <a:latin typeface="Courier New" panose="02070309020205020404" charset="0"/>
                <a:cs typeface="Courier New" panose="02070309020205020404" charset="0"/>
              </a:rPr>
              <a:t>Kế hoạch làm việc nhóm</a:t>
            </a:r>
          </a:p>
          <a:p>
            <a:pPr marL="0" lvl="0" indent="0" algn="l" rtl="0">
              <a:lnSpc>
                <a:spcPct val="260000"/>
              </a:lnSpc>
              <a:spcBef>
                <a:spcPts val="0"/>
              </a:spcBef>
              <a:spcAft>
                <a:spcPts val="0"/>
              </a:spcAft>
              <a:buNone/>
            </a:pPr>
            <a:r>
              <a:rPr lang="en-US" sz="1800">
                <a:solidFill>
                  <a:srgbClr val="434343"/>
                </a:solidFill>
                <a:effectLst>
                  <a:outerShdw blurRad="38100" dist="38100" dir="2700000" algn="tl">
                    <a:srgbClr val="000000">
                      <a:alpha val="43137"/>
                    </a:srgbClr>
                  </a:outerShdw>
                </a:effectLst>
                <a:latin typeface="Courier New" panose="02070309020205020404" charset="0"/>
                <a:cs typeface="Courier New" panose="02070309020205020404" charset="0"/>
              </a:rPr>
              <a:t>Thực hiện hệ thống</a:t>
            </a:r>
          </a:p>
          <a:p>
            <a:pPr marL="0" lvl="0" indent="0" algn="l" rtl="0">
              <a:lnSpc>
                <a:spcPct val="260000"/>
              </a:lnSpc>
              <a:spcBef>
                <a:spcPts val="0"/>
              </a:spcBef>
              <a:spcAft>
                <a:spcPts val="0"/>
              </a:spcAft>
              <a:buNone/>
            </a:pPr>
            <a:r>
              <a:rPr lang="en-US" sz="1800">
                <a:solidFill>
                  <a:srgbClr val="434343"/>
                </a:solidFill>
                <a:effectLst>
                  <a:outerShdw blurRad="38100" dist="38100" dir="2700000" algn="tl">
                    <a:srgbClr val="000000">
                      <a:alpha val="43137"/>
                    </a:srgbClr>
                  </a:outerShdw>
                </a:effectLst>
                <a:latin typeface="Courier New" panose="02070309020205020404" charset="0"/>
                <a:cs typeface="Courier New" panose="02070309020205020404" charset="0"/>
              </a:rPr>
              <a:t>Hoàn thiện sản phẩm</a:t>
            </a:r>
          </a:p>
        </p:txBody>
      </p:sp>
      <p:sp>
        <p:nvSpPr>
          <p:cNvPr id="5790" name="Google Shape;5790;p38"/>
          <p:cNvSpPr/>
          <p:nvPr/>
        </p:nvSpPr>
        <p:spPr>
          <a:xfrm>
            <a:off x="3010535" y="581660"/>
            <a:ext cx="551815" cy="511810"/>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721" name="Picture 720">
            <a:extLst>
              <a:ext uri="{FF2B5EF4-FFF2-40B4-BE49-F238E27FC236}">
                <a16:creationId xmlns:a16="http://schemas.microsoft.com/office/drawing/2014/main" id="{47365C8F-1AB6-7C7B-8376-10F7550B1A67}"/>
              </a:ext>
            </a:extLst>
          </p:cNvPr>
          <p:cNvPicPr>
            <a:picLocks noChangeAspect="1"/>
          </p:cNvPicPr>
          <p:nvPr/>
        </p:nvPicPr>
        <p:blipFill>
          <a:blip r:embed="rId3"/>
          <a:stretch>
            <a:fillRect/>
          </a:stretch>
        </p:blipFill>
        <p:spPr>
          <a:xfrm>
            <a:off x="1725792" y="934378"/>
            <a:ext cx="3609397" cy="4082761"/>
          </a:xfrm>
          <a:prstGeom prst="rect">
            <a:avLst/>
          </a:prstGeom>
        </p:spPr>
      </p:pic>
      <p:pic>
        <p:nvPicPr>
          <p:cNvPr id="13" name="Picture 12">
            <a:extLst>
              <a:ext uri="{FF2B5EF4-FFF2-40B4-BE49-F238E27FC236}">
                <a16:creationId xmlns:a16="http://schemas.microsoft.com/office/drawing/2014/main" id="{62E3D6DF-5F42-411C-611D-57A721BDB315}"/>
              </a:ext>
            </a:extLst>
          </p:cNvPr>
          <p:cNvPicPr>
            <a:picLocks noChangeAspect="1"/>
          </p:cNvPicPr>
          <p:nvPr/>
        </p:nvPicPr>
        <p:blipFill>
          <a:blip r:embed="rId4"/>
          <a:stretch>
            <a:fillRect/>
          </a:stretch>
        </p:blipFill>
        <p:spPr>
          <a:xfrm>
            <a:off x="815529" y="1424007"/>
            <a:ext cx="7449590" cy="2095792"/>
          </a:xfrm>
          <a:prstGeom prst="rect">
            <a:avLst/>
          </a:prstGeom>
        </p:spPr>
      </p:pic>
      <p:sp>
        <p:nvSpPr>
          <p:cNvPr id="14" name="Text Box 9">
            <a:extLst>
              <a:ext uri="{FF2B5EF4-FFF2-40B4-BE49-F238E27FC236}">
                <a16:creationId xmlns:a16="http://schemas.microsoft.com/office/drawing/2014/main" id="{917748A5-6CC0-18F9-6B85-F75AAD5D1B4D}"/>
              </a:ext>
            </a:extLst>
          </p:cNvPr>
          <p:cNvSpPr txBox="1"/>
          <p:nvPr/>
        </p:nvSpPr>
        <p:spPr>
          <a:xfrm>
            <a:off x="256778" y="790254"/>
            <a:ext cx="4383802" cy="307777"/>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Xây dựng kế hoạch thực hiện hệ thống</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15" name="Google Shape;335;p20">
            <a:extLst>
              <a:ext uri="{FF2B5EF4-FFF2-40B4-BE49-F238E27FC236}">
                <a16:creationId xmlns:a16="http://schemas.microsoft.com/office/drawing/2014/main" id="{66384436-3D06-1E01-6D92-D6E2A1C7805D}"/>
              </a:ext>
            </a:extLst>
          </p:cNvPr>
          <p:cNvSpPr txBox="1">
            <a:spLocks/>
          </p:cNvSpPr>
          <p:nvPr/>
        </p:nvSpPr>
        <p:spPr>
          <a:xfrm>
            <a:off x="-18226" y="126361"/>
            <a:ext cx="712006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5. Kế hoạch làm việc nhóm</a:t>
            </a:r>
          </a:p>
        </p:txBody>
      </p:sp>
      <p:grpSp>
        <p:nvGrpSpPr>
          <p:cNvPr id="16" name="Google Shape;3709;p34">
            <a:extLst>
              <a:ext uri="{FF2B5EF4-FFF2-40B4-BE49-F238E27FC236}">
                <a16:creationId xmlns:a16="http://schemas.microsoft.com/office/drawing/2014/main" id="{F2714864-1E2D-C83D-F6BF-2F4702B1D39C}"/>
              </a:ext>
            </a:extLst>
          </p:cNvPr>
          <p:cNvGrpSpPr/>
          <p:nvPr/>
        </p:nvGrpSpPr>
        <p:grpSpPr>
          <a:xfrm>
            <a:off x="310069" y="292302"/>
            <a:ext cx="505460" cy="374015"/>
            <a:chOff x="4756975" y="2341800"/>
            <a:chExt cx="91975" cy="51925"/>
          </a:xfrm>
        </p:grpSpPr>
        <p:sp>
          <p:nvSpPr>
            <p:cNvPr id="17" name="Google Shape;3710;p34">
              <a:extLst>
                <a:ext uri="{FF2B5EF4-FFF2-40B4-BE49-F238E27FC236}">
                  <a16:creationId xmlns:a16="http://schemas.microsoft.com/office/drawing/2014/main" id="{94951A75-5D07-8945-03F2-DFCC205BE0F3}"/>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1;p34">
              <a:extLst>
                <a:ext uri="{FF2B5EF4-FFF2-40B4-BE49-F238E27FC236}">
                  <a16:creationId xmlns:a16="http://schemas.microsoft.com/office/drawing/2014/main" id="{E74DC13E-25CF-79D8-F546-A37E5AF89CB9}"/>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2;p34">
              <a:extLst>
                <a:ext uri="{FF2B5EF4-FFF2-40B4-BE49-F238E27FC236}">
                  <a16:creationId xmlns:a16="http://schemas.microsoft.com/office/drawing/2014/main" id="{262F674C-794F-25D4-BF2A-4022DDDEBE72}"/>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13;p34">
              <a:extLst>
                <a:ext uri="{FF2B5EF4-FFF2-40B4-BE49-F238E27FC236}">
                  <a16:creationId xmlns:a16="http://schemas.microsoft.com/office/drawing/2014/main" id="{CF48CC81-74D2-68B0-3DE5-D504740D7F15}"/>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4;p34">
              <a:extLst>
                <a:ext uri="{FF2B5EF4-FFF2-40B4-BE49-F238E27FC236}">
                  <a16:creationId xmlns:a16="http://schemas.microsoft.com/office/drawing/2014/main" id="{937C668D-0791-3AE2-89D2-BCD71B453CF5}"/>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5;p34">
              <a:extLst>
                <a:ext uri="{FF2B5EF4-FFF2-40B4-BE49-F238E27FC236}">
                  <a16:creationId xmlns:a16="http://schemas.microsoft.com/office/drawing/2014/main" id="{AA83BB9B-577E-78C4-D678-BA091C2EEF1C}"/>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16;p34">
              <a:extLst>
                <a:ext uri="{FF2B5EF4-FFF2-40B4-BE49-F238E27FC236}">
                  <a16:creationId xmlns:a16="http://schemas.microsoft.com/office/drawing/2014/main" id="{3B03440F-25E3-9E3D-E707-59B44F500605}"/>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17;p34">
              <a:extLst>
                <a:ext uri="{FF2B5EF4-FFF2-40B4-BE49-F238E27FC236}">
                  <a16:creationId xmlns:a16="http://schemas.microsoft.com/office/drawing/2014/main" id="{C21306D7-470A-49D8-F86A-613339855002}"/>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18;p34">
              <a:extLst>
                <a:ext uri="{FF2B5EF4-FFF2-40B4-BE49-F238E27FC236}">
                  <a16:creationId xmlns:a16="http://schemas.microsoft.com/office/drawing/2014/main" id="{B621194F-1AD0-D775-5C91-B9EFF6E1CE9F}"/>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19;p34">
              <a:extLst>
                <a:ext uri="{FF2B5EF4-FFF2-40B4-BE49-F238E27FC236}">
                  <a16:creationId xmlns:a16="http://schemas.microsoft.com/office/drawing/2014/main" id="{2127CEF7-5F46-B151-D02A-55F5715B3AC9}"/>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0;p34">
              <a:extLst>
                <a:ext uri="{FF2B5EF4-FFF2-40B4-BE49-F238E27FC236}">
                  <a16:creationId xmlns:a16="http://schemas.microsoft.com/office/drawing/2014/main" id="{89C91B94-D3DB-5E7C-5F25-0FFAA7330DA2}"/>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1;p34">
              <a:extLst>
                <a:ext uri="{FF2B5EF4-FFF2-40B4-BE49-F238E27FC236}">
                  <a16:creationId xmlns:a16="http://schemas.microsoft.com/office/drawing/2014/main" id="{E2B302E1-418A-5E5F-B999-F034068D49A0}"/>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2;p34">
              <a:extLst>
                <a:ext uri="{FF2B5EF4-FFF2-40B4-BE49-F238E27FC236}">
                  <a16:creationId xmlns:a16="http://schemas.microsoft.com/office/drawing/2014/main" id="{FFE657C3-DC02-2437-5835-B421474BFA18}"/>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3;p34">
              <a:extLst>
                <a:ext uri="{FF2B5EF4-FFF2-40B4-BE49-F238E27FC236}">
                  <a16:creationId xmlns:a16="http://schemas.microsoft.com/office/drawing/2014/main" id="{C8BC99C9-1B1D-40ED-08EC-0818553A78F8}"/>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24;p34">
              <a:extLst>
                <a:ext uri="{FF2B5EF4-FFF2-40B4-BE49-F238E27FC236}">
                  <a16:creationId xmlns:a16="http://schemas.microsoft.com/office/drawing/2014/main" id="{9E4D848E-62C9-42ED-1A23-E214A7D82EE9}"/>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725;p34">
              <a:extLst>
                <a:ext uri="{FF2B5EF4-FFF2-40B4-BE49-F238E27FC236}">
                  <a16:creationId xmlns:a16="http://schemas.microsoft.com/office/drawing/2014/main" id="{E3AB3D3A-716E-57CA-D36E-493CC3077A87}"/>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726;p34">
              <a:extLst>
                <a:ext uri="{FF2B5EF4-FFF2-40B4-BE49-F238E27FC236}">
                  <a16:creationId xmlns:a16="http://schemas.microsoft.com/office/drawing/2014/main" id="{E4E35EF0-475C-7B4F-A6EE-D44894153C22}"/>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727;p34">
              <a:extLst>
                <a:ext uri="{FF2B5EF4-FFF2-40B4-BE49-F238E27FC236}">
                  <a16:creationId xmlns:a16="http://schemas.microsoft.com/office/drawing/2014/main" id="{4FAFC1B9-3576-C0EA-134F-BE604306EA56}"/>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728;p34">
              <a:extLst>
                <a:ext uri="{FF2B5EF4-FFF2-40B4-BE49-F238E27FC236}">
                  <a16:creationId xmlns:a16="http://schemas.microsoft.com/office/drawing/2014/main" id="{6A91AF64-3D1C-6272-BE1E-822B0743475F}"/>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729;p34">
              <a:extLst>
                <a:ext uri="{FF2B5EF4-FFF2-40B4-BE49-F238E27FC236}">
                  <a16:creationId xmlns:a16="http://schemas.microsoft.com/office/drawing/2014/main" id="{BCBF0F91-9AB5-B4F9-21FB-76CD55636BE2}"/>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cxnSp>
        <p:nvCxnSpPr>
          <p:cNvPr id="606" name="Google Shape;606;p24"/>
          <p:cNvCxnSpPr>
            <a:cxnSpLocks/>
          </p:cNvCxnSpPr>
          <p:nvPr/>
        </p:nvCxnSpPr>
        <p:spPr>
          <a:xfrm>
            <a:off x="256778" y="1884185"/>
            <a:ext cx="8353822" cy="0"/>
          </a:xfrm>
          <a:prstGeom prst="straightConnector1">
            <a:avLst/>
          </a:prstGeom>
          <a:noFill/>
          <a:ln w="19050" cap="flat" cmpd="sng">
            <a:solidFill>
              <a:srgbClr val="434343"/>
            </a:solidFill>
            <a:prstDash val="solid"/>
            <a:round/>
            <a:headEnd type="none" w="med" len="med"/>
            <a:tailEnd type="none" w="med" len="med"/>
          </a:ln>
        </p:spPr>
      </p:cxnSp>
      <p:cxnSp>
        <p:nvCxnSpPr>
          <p:cNvPr id="610" name="Google Shape;610;p24"/>
          <p:cNvCxnSpPr>
            <a:cxnSpLocks/>
          </p:cNvCxnSpPr>
          <p:nvPr/>
        </p:nvCxnSpPr>
        <p:spPr>
          <a:xfrm>
            <a:off x="1591412" y="1363980"/>
            <a:ext cx="0" cy="3543300"/>
          </a:xfrm>
          <a:prstGeom prst="straightConnector1">
            <a:avLst/>
          </a:prstGeom>
          <a:noFill/>
          <a:ln w="19050" cap="flat" cmpd="sng">
            <a:solidFill>
              <a:srgbClr val="434343"/>
            </a:solidFill>
            <a:prstDash val="solid"/>
            <a:round/>
            <a:headEnd type="none" w="med" len="med"/>
            <a:tailEnd type="none" w="med" len="med"/>
          </a:ln>
        </p:spPr>
      </p:cxnSp>
      <p:sp>
        <p:nvSpPr>
          <p:cNvPr id="593" name="Text Box 9">
            <a:extLst>
              <a:ext uri="{FF2B5EF4-FFF2-40B4-BE49-F238E27FC236}">
                <a16:creationId xmlns:a16="http://schemas.microsoft.com/office/drawing/2014/main" id="{BDB5F3AB-5CEA-F8AD-BCBF-AC421542714B}"/>
              </a:ext>
            </a:extLst>
          </p:cNvPr>
          <p:cNvSpPr txBox="1"/>
          <p:nvPr/>
        </p:nvSpPr>
        <p:spPr>
          <a:xfrm>
            <a:off x="256778" y="790254"/>
            <a:ext cx="4658122" cy="307777"/>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Xây dựng kế hoạch thực hiện hệ thống</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594" name="Google Shape;335;p20">
            <a:extLst>
              <a:ext uri="{FF2B5EF4-FFF2-40B4-BE49-F238E27FC236}">
                <a16:creationId xmlns:a16="http://schemas.microsoft.com/office/drawing/2014/main" id="{54D9248E-2253-F7C2-03B1-019B09658A68}"/>
              </a:ext>
            </a:extLst>
          </p:cNvPr>
          <p:cNvSpPr txBox="1">
            <a:spLocks/>
          </p:cNvSpPr>
          <p:nvPr/>
        </p:nvSpPr>
        <p:spPr>
          <a:xfrm>
            <a:off x="-18226" y="126361"/>
            <a:ext cx="712006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5. Kế hoạch làm việc nhóm</a:t>
            </a:r>
          </a:p>
        </p:txBody>
      </p:sp>
      <p:grpSp>
        <p:nvGrpSpPr>
          <p:cNvPr id="595" name="Google Shape;3709;p34">
            <a:extLst>
              <a:ext uri="{FF2B5EF4-FFF2-40B4-BE49-F238E27FC236}">
                <a16:creationId xmlns:a16="http://schemas.microsoft.com/office/drawing/2014/main" id="{31F1D43D-5E05-A93B-53FF-1FF92DCA8838}"/>
              </a:ext>
            </a:extLst>
          </p:cNvPr>
          <p:cNvGrpSpPr/>
          <p:nvPr/>
        </p:nvGrpSpPr>
        <p:grpSpPr>
          <a:xfrm>
            <a:off x="310069" y="292302"/>
            <a:ext cx="505460" cy="374015"/>
            <a:chOff x="4756975" y="2341800"/>
            <a:chExt cx="91975" cy="51925"/>
          </a:xfrm>
        </p:grpSpPr>
        <p:sp>
          <p:nvSpPr>
            <p:cNvPr id="596" name="Google Shape;3710;p34">
              <a:extLst>
                <a:ext uri="{FF2B5EF4-FFF2-40B4-BE49-F238E27FC236}">
                  <a16:creationId xmlns:a16="http://schemas.microsoft.com/office/drawing/2014/main" id="{0585DCCD-A19F-66A2-1614-7F15B4E67FDF}"/>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711;p34">
              <a:extLst>
                <a:ext uri="{FF2B5EF4-FFF2-40B4-BE49-F238E27FC236}">
                  <a16:creationId xmlns:a16="http://schemas.microsoft.com/office/drawing/2014/main" id="{5FE10115-BD58-187A-D1B4-97069356E362}"/>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712;p34">
              <a:extLst>
                <a:ext uri="{FF2B5EF4-FFF2-40B4-BE49-F238E27FC236}">
                  <a16:creationId xmlns:a16="http://schemas.microsoft.com/office/drawing/2014/main" id="{B3D0477E-B2E2-4E76-45BF-47C6B6094575}"/>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713;p34">
              <a:extLst>
                <a:ext uri="{FF2B5EF4-FFF2-40B4-BE49-F238E27FC236}">
                  <a16:creationId xmlns:a16="http://schemas.microsoft.com/office/drawing/2014/main" id="{83ED70E9-5E4C-4F71-D2EF-0AFAAC39F76B}"/>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714;p34">
              <a:extLst>
                <a:ext uri="{FF2B5EF4-FFF2-40B4-BE49-F238E27FC236}">
                  <a16:creationId xmlns:a16="http://schemas.microsoft.com/office/drawing/2014/main" id="{4F2C4C7B-B141-C0AD-CF38-3470042E6B89}"/>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715;p34">
              <a:extLst>
                <a:ext uri="{FF2B5EF4-FFF2-40B4-BE49-F238E27FC236}">
                  <a16:creationId xmlns:a16="http://schemas.microsoft.com/office/drawing/2014/main" id="{A5E25EC7-425A-D4D9-0180-6EE2DBFE2EB7}"/>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716;p34">
              <a:extLst>
                <a:ext uri="{FF2B5EF4-FFF2-40B4-BE49-F238E27FC236}">
                  <a16:creationId xmlns:a16="http://schemas.microsoft.com/office/drawing/2014/main" id="{89123CE6-6FC2-D00A-DEE8-BFA4C016B50B}"/>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717;p34">
              <a:extLst>
                <a:ext uri="{FF2B5EF4-FFF2-40B4-BE49-F238E27FC236}">
                  <a16:creationId xmlns:a16="http://schemas.microsoft.com/office/drawing/2014/main" id="{2A6A3135-E5B8-11E5-6174-A71684770765}"/>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718;p34">
              <a:extLst>
                <a:ext uri="{FF2B5EF4-FFF2-40B4-BE49-F238E27FC236}">
                  <a16:creationId xmlns:a16="http://schemas.microsoft.com/office/drawing/2014/main" id="{A133197A-D9EA-72D3-D96B-78CFE69CF2DF}"/>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719;p34">
              <a:extLst>
                <a:ext uri="{FF2B5EF4-FFF2-40B4-BE49-F238E27FC236}">
                  <a16:creationId xmlns:a16="http://schemas.microsoft.com/office/drawing/2014/main" id="{DF0829DC-4943-500F-4F99-3CDFB6C6DEE3}"/>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720;p34">
              <a:extLst>
                <a:ext uri="{FF2B5EF4-FFF2-40B4-BE49-F238E27FC236}">
                  <a16:creationId xmlns:a16="http://schemas.microsoft.com/office/drawing/2014/main" id="{355E7BDD-E202-BE73-B399-E095D793F8AB}"/>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721;p34">
              <a:extLst>
                <a:ext uri="{FF2B5EF4-FFF2-40B4-BE49-F238E27FC236}">
                  <a16:creationId xmlns:a16="http://schemas.microsoft.com/office/drawing/2014/main" id="{6BC1F670-C654-A1A7-BCD6-5F3347C88268}"/>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722;p34">
              <a:extLst>
                <a:ext uri="{FF2B5EF4-FFF2-40B4-BE49-F238E27FC236}">
                  <a16:creationId xmlns:a16="http://schemas.microsoft.com/office/drawing/2014/main" id="{D3B81A81-B3F3-905F-6859-9CEE4C769DE3}"/>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723;p34">
              <a:extLst>
                <a:ext uri="{FF2B5EF4-FFF2-40B4-BE49-F238E27FC236}">
                  <a16:creationId xmlns:a16="http://schemas.microsoft.com/office/drawing/2014/main" id="{6DFA1BAD-7EAF-787E-0CA3-D5BEB74839A8}"/>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724;p34">
              <a:extLst>
                <a:ext uri="{FF2B5EF4-FFF2-40B4-BE49-F238E27FC236}">
                  <a16:creationId xmlns:a16="http://schemas.microsoft.com/office/drawing/2014/main" id="{8F7698A8-294E-8B6A-40D9-3D7BEDA42E46}"/>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725;p34">
              <a:extLst>
                <a:ext uri="{FF2B5EF4-FFF2-40B4-BE49-F238E27FC236}">
                  <a16:creationId xmlns:a16="http://schemas.microsoft.com/office/drawing/2014/main" id="{787423A4-39A1-7116-5B4A-B6975624B520}"/>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726;p34">
              <a:extLst>
                <a:ext uri="{FF2B5EF4-FFF2-40B4-BE49-F238E27FC236}">
                  <a16:creationId xmlns:a16="http://schemas.microsoft.com/office/drawing/2014/main" id="{FE11BC3F-9CF6-DF5D-DC09-EA982B5362D5}"/>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727;p34">
              <a:extLst>
                <a:ext uri="{FF2B5EF4-FFF2-40B4-BE49-F238E27FC236}">
                  <a16:creationId xmlns:a16="http://schemas.microsoft.com/office/drawing/2014/main" id="{FF364B2E-F15B-4424-4CB0-E3ACE58D64FF}"/>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728;p34">
              <a:extLst>
                <a:ext uri="{FF2B5EF4-FFF2-40B4-BE49-F238E27FC236}">
                  <a16:creationId xmlns:a16="http://schemas.microsoft.com/office/drawing/2014/main" id="{B8EFDB33-50EC-03D7-D9A4-9E628F91B670}"/>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729;p34">
              <a:extLst>
                <a:ext uri="{FF2B5EF4-FFF2-40B4-BE49-F238E27FC236}">
                  <a16:creationId xmlns:a16="http://schemas.microsoft.com/office/drawing/2014/main" id="{CF28B64D-330A-34E3-E07E-683A0028D81F}"/>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9" name="Graphic 748" descr="Document with solid fill">
            <a:extLst>
              <a:ext uri="{FF2B5EF4-FFF2-40B4-BE49-F238E27FC236}">
                <a16:creationId xmlns:a16="http://schemas.microsoft.com/office/drawing/2014/main" id="{CC02672D-2F19-3170-4C5B-242ADA4DF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974" y="1398281"/>
            <a:ext cx="448326" cy="448326"/>
          </a:xfrm>
          <a:prstGeom prst="rect">
            <a:avLst/>
          </a:prstGeom>
        </p:spPr>
      </p:pic>
      <p:pic>
        <p:nvPicPr>
          <p:cNvPr id="751" name="Graphic 750" descr="Blueprint with solid fill">
            <a:extLst>
              <a:ext uri="{FF2B5EF4-FFF2-40B4-BE49-F238E27FC236}">
                <a16:creationId xmlns:a16="http://schemas.microsoft.com/office/drawing/2014/main" id="{E873DEF9-D32F-9DF3-A160-CE18BAFC56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097" y="1983716"/>
            <a:ext cx="448326" cy="448326"/>
          </a:xfrm>
          <a:prstGeom prst="rect">
            <a:avLst/>
          </a:prstGeom>
        </p:spPr>
      </p:pic>
      <p:pic>
        <p:nvPicPr>
          <p:cNvPr id="753" name="Graphic 752" descr="Processor with solid fill">
            <a:extLst>
              <a:ext uri="{FF2B5EF4-FFF2-40B4-BE49-F238E27FC236}">
                <a16:creationId xmlns:a16="http://schemas.microsoft.com/office/drawing/2014/main" id="{0F43B269-CECA-AC22-C34E-CB083BDB39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8433" y="3267817"/>
            <a:ext cx="448326" cy="448326"/>
          </a:xfrm>
          <a:prstGeom prst="rect">
            <a:avLst/>
          </a:prstGeom>
        </p:spPr>
      </p:pic>
      <p:pic>
        <p:nvPicPr>
          <p:cNvPr id="755" name="Graphic 754" descr="Programmer female with solid fill">
            <a:extLst>
              <a:ext uri="{FF2B5EF4-FFF2-40B4-BE49-F238E27FC236}">
                <a16:creationId xmlns:a16="http://schemas.microsoft.com/office/drawing/2014/main" id="{94B4F911-88E9-D482-D131-E1DEB83F7D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6031" y="2675273"/>
            <a:ext cx="448326" cy="448326"/>
          </a:xfrm>
          <a:prstGeom prst="rect">
            <a:avLst/>
          </a:prstGeom>
        </p:spPr>
      </p:pic>
      <p:pic>
        <p:nvPicPr>
          <p:cNvPr id="757" name="Graphic 756" descr="Clipboard Mixed with solid fill">
            <a:extLst>
              <a:ext uri="{FF2B5EF4-FFF2-40B4-BE49-F238E27FC236}">
                <a16:creationId xmlns:a16="http://schemas.microsoft.com/office/drawing/2014/main" id="{8503235B-06E7-E08A-71EF-7FB842F4CE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6031" y="3929606"/>
            <a:ext cx="448326" cy="448326"/>
          </a:xfrm>
          <a:prstGeom prst="rect">
            <a:avLst/>
          </a:prstGeom>
        </p:spPr>
      </p:pic>
      <p:pic>
        <p:nvPicPr>
          <p:cNvPr id="759" name="Graphic 758" descr="Badge Tick1 with solid fill">
            <a:extLst>
              <a:ext uri="{FF2B5EF4-FFF2-40B4-BE49-F238E27FC236}">
                <a16:creationId xmlns:a16="http://schemas.microsoft.com/office/drawing/2014/main" id="{168D427F-71B5-6E2D-A2CF-CCE85EFAC6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4868" y="4512309"/>
            <a:ext cx="448326" cy="448326"/>
          </a:xfrm>
          <a:prstGeom prst="rect">
            <a:avLst/>
          </a:prstGeom>
        </p:spPr>
      </p:pic>
      <p:cxnSp>
        <p:nvCxnSpPr>
          <p:cNvPr id="770" name="Google Shape;610;p24">
            <a:extLst>
              <a:ext uri="{FF2B5EF4-FFF2-40B4-BE49-F238E27FC236}">
                <a16:creationId xmlns:a16="http://schemas.microsoft.com/office/drawing/2014/main" id="{9700F88F-EB12-7C58-804A-B8DDF9A7EBC1}"/>
              </a:ext>
            </a:extLst>
          </p:cNvPr>
          <p:cNvCxnSpPr>
            <a:cxnSpLocks/>
          </p:cNvCxnSpPr>
          <p:nvPr/>
        </p:nvCxnSpPr>
        <p:spPr>
          <a:xfrm>
            <a:off x="3785972" y="1363980"/>
            <a:ext cx="0" cy="3543300"/>
          </a:xfrm>
          <a:prstGeom prst="straightConnector1">
            <a:avLst/>
          </a:prstGeom>
          <a:noFill/>
          <a:ln w="19050" cap="flat" cmpd="sng">
            <a:solidFill>
              <a:srgbClr val="434343"/>
            </a:solidFill>
            <a:prstDash val="solid"/>
            <a:round/>
            <a:headEnd type="none" w="med" len="med"/>
            <a:tailEnd type="none" w="med" len="med"/>
          </a:ln>
        </p:spPr>
      </p:cxnSp>
      <p:cxnSp>
        <p:nvCxnSpPr>
          <p:cNvPr id="771" name="Google Shape;610;p24">
            <a:extLst>
              <a:ext uri="{FF2B5EF4-FFF2-40B4-BE49-F238E27FC236}">
                <a16:creationId xmlns:a16="http://schemas.microsoft.com/office/drawing/2014/main" id="{76F3392D-7821-72ED-EE60-4B218B93163E}"/>
              </a:ext>
            </a:extLst>
          </p:cNvPr>
          <p:cNvCxnSpPr>
            <a:cxnSpLocks/>
          </p:cNvCxnSpPr>
          <p:nvPr/>
        </p:nvCxnSpPr>
        <p:spPr>
          <a:xfrm>
            <a:off x="6117692" y="1363980"/>
            <a:ext cx="0" cy="3543300"/>
          </a:xfrm>
          <a:prstGeom prst="straightConnector1">
            <a:avLst/>
          </a:prstGeom>
          <a:noFill/>
          <a:ln w="19050" cap="flat" cmpd="sng">
            <a:solidFill>
              <a:srgbClr val="434343"/>
            </a:solidFill>
            <a:prstDash val="solid"/>
            <a:round/>
            <a:headEnd type="none" w="med" len="med"/>
            <a:tailEnd type="none" w="med" len="med"/>
          </a:ln>
        </p:spPr>
      </p:cxnSp>
      <p:cxnSp>
        <p:nvCxnSpPr>
          <p:cNvPr id="772" name="Google Shape;610;p24">
            <a:extLst>
              <a:ext uri="{FF2B5EF4-FFF2-40B4-BE49-F238E27FC236}">
                <a16:creationId xmlns:a16="http://schemas.microsoft.com/office/drawing/2014/main" id="{5225E0AC-B5BD-211D-5D50-D88AF8FAFCF1}"/>
              </a:ext>
            </a:extLst>
          </p:cNvPr>
          <p:cNvCxnSpPr>
            <a:cxnSpLocks/>
          </p:cNvCxnSpPr>
          <p:nvPr/>
        </p:nvCxnSpPr>
        <p:spPr>
          <a:xfrm>
            <a:off x="8167472" y="1363980"/>
            <a:ext cx="0" cy="3543300"/>
          </a:xfrm>
          <a:prstGeom prst="straightConnector1">
            <a:avLst/>
          </a:prstGeom>
          <a:noFill/>
          <a:ln w="19050" cap="flat" cmpd="sng">
            <a:solidFill>
              <a:srgbClr val="434343"/>
            </a:solidFill>
            <a:prstDash val="solid"/>
            <a:round/>
            <a:headEnd type="none" w="med" len="med"/>
            <a:tailEnd type="none" w="med" len="med"/>
          </a:ln>
        </p:spPr>
      </p:cxnSp>
      <p:cxnSp>
        <p:nvCxnSpPr>
          <p:cNvPr id="774" name="Google Shape;606;p24">
            <a:extLst>
              <a:ext uri="{FF2B5EF4-FFF2-40B4-BE49-F238E27FC236}">
                <a16:creationId xmlns:a16="http://schemas.microsoft.com/office/drawing/2014/main" id="{F3946194-7743-5B2F-D3F8-6695A0900E2A}"/>
              </a:ext>
            </a:extLst>
          </p:cNvPr>
          <p:cNvCxnSpPr>
            <a:cxnSpLocks/>
          </p:cNvCxnSpPr>
          <p:nvPr/>
        </p:nvCxnSpPr>
        <p:spPr>
          <a:xfrm>
            <a:off x="256778" y="2571750"/>
            <a:ext cx="8347202" cy="0"/>
          </a:xfrm>
          <a:prstGeom prst="straightConnector1">
            <a:avLst/>
          </a:prstGeom>
          <a:noFill/>
          <a:ln w="19050" cap="flat" cmpd="sng">
            <a:solidFill>
              <a:srgbClr val="434343"/>
            </a:solidFill>
            <a:prstDash val="solid"/>
            <a:round/>
            <a:headEnd type="none" w="med" len="med"/>
            <a:tailEnd type="none" w="med" len="med"/>
          </a:ln>
        </p:spPr>
      </p:cxnSp>
      <p:cxnSp>
        <p:nvCxnSpPr>
          <p:cNvPr id="775" name="Google Shape;606;p24">
            <a:extLst>
              <a:ext uri="{FF2B5EF4-FFF2-40B4-BE49-F238E27FC236}">
                <a16:creationId xmlns:a16="http://schemas.microsoft.com/office/drawing/2014/main" id="{68BF0FC1-5D44-2CF7-EE5F-AF3B62DD2DC0}"/>
              </a:ext>
            </a:extLst>
          </p:cNvPr>
          <p:cNvCxnSpPr>
            <a:cxnSpLocks/>
          </p:cNvCxnSpPr>
          <p:nvPr/>
        </p:nvCxnSpPr>
        <p:spPr>
          <a:xfrm>
            <a:off x="256778" y="3202956"/>
            <a:ext cx="8370796" cy="0"/>
          </a:xfrm>
          <a:prstGeom prst="straightConnector1">
            <a:avLst/>
          </a:prstGeom>
          <a:noFill/>
          <a:ln w="19050" cap="flat" cmpd="sng">
            <a:solidFill>
              <a:srgbClr val="434343"/>
            </a:solidFill>
            <a:prstDash val="solid"/>
            <a:round/>
            <a:headEnd type="none" w="med" len="med"/>
            <a:tailEnd type="none" w="med" len="med"/>
          </a:ln>
        </p:spPr>
      </p:cxnSp>
      <p:cxnSp>
        <p:nvCxnSpPr>
          <p:cNvPr id="776" name="Google Shape;606;p24">
            <a:extLst>
              <a:ext uri="{FF2B5EF4-FFF2-40B4-BE49-F238E27FC236}">
                <a16:creationId xmlns:a16="http://schemas.microsoft.com/office/drawing/2014/main" id="{3B946E94-D1F4-8AF9-98EC-5FA9B927C002}"/>
              </a:ext>
            </a:extLst>
          </p:cNvPr>
          <p:cNvCxnSpPr>
            <a:cxnSpLocks/>
          </p:cNvCxnSpPr>
          <p:nvPr/>
        </p:nvCxnSpPr>
        <p:spPr>
          <a:xfrm>
            <a:off x="256778" y="3819665"/>
            <a:ext cx="8353822" cy="0"/>
          </a:xfrm>
          <a:prstGeom prst="straightConnector1">
            <a:avLst/>
          </a:prstGeom>
          <a:noFill/>
          <a:ln w="19050" cap="flat" cmpd="sng">
            <a:solidFill>
              <a:srgbClr val="434343"/>
            </a:solidFill>
            <a:prstDash val="solid"/>
            <a:round/>
            <a:headEnd type="none" w="med" len="med"/>
            <a:tailEnd type="none" w="med" len="med"/>
          </a:ln>
        </p:spPr>
      </p:cxnSp>
      <p:cxnSp>
        <p:nvCxnSpPr>
          <p:cNvPr id="777" name="Google Shape;606;p24">
            <a:extLst>
              <a:ext uri="{FF2B5EF4-FFF2-40B4-BE49-F238E27FC236}">
                <a16:creationId xmlns:a16="http://schemas.microsoft.com/office/drawing/2014/main" id="{10F08D58-DA47-B71C-E8ED-934897019590}"/>
              </a:ext>
            </a:extLst>
          </p:cNvPr>
          <p:cNvCxnSpPr>
            <a:cxnSpLocks/>
          </p:cNvCxnSpPr>
          <p:nvPr/>
        </p:nvCxnSpPr>
        <p:spPr>
          <a:xfrm flipV="1">
            <a:off x="256778" y="4459745"/>
            <a:ext cx="8353822" cy="15997"/>
          </a:xfrm>
          <a:prstGeom prst="straightConnector1">
            <a:avLst/>
          </a:prstGeom>
          <a:noFill/>
          <a:ln w="19050" cap="flat" cmpd="sng">
            <a:solidFill>
              <a:srgbClr val="434343"/>
            </a:solidFill>
            <a:prstDash val="solid"/>
            <a:round/>
            <a:headEnd type="none" w="med" len="med"/>
            <a:tailEnd type="none" w="med" len="med"/>
          </a:ln>
        </p:spPr>
      </p:cxnSp>
      <p:sp>
        <p:nvSpPr>
          <p:cNvPr id="811" name="Text Box 9">
            <a:extLst>
              <a:ext uri="{FF2B5EF4-FFF2-40B4-BE49-F238E27FC236}">
                <a16:creationId xmlns:a16="http://schemas.microsoft.com/office/drawing/2014/main" id="{4F956DDB-310E-6373-2700-E0E4AC2744FD}"/>
              </a:ext>
            </a:extLst>
          </p:cNvPr>
          <p:cNvSpPr txBox="1"/>
          <p:nvPr/>
        </p:nvSpPr>
        <p:spPr>
          <a:xfrm>
            <a:off x="27595" y="1307432"/>
            <a:ext cx="999504" cy="523220"/>
          </a:xfrm>
          <a:prstGeom prst="rect">
            <a:avLst/>
          </a:prstGeom>
          <a:noFill/>
        </p:spPr>
        <p:txBody>
          <a:bodyPr wrap="square" rtlCol="0">
            <a:spAutoFit/>
          </a:bodyPr>
          <a:lstStyle/>
          <a:p>
            <a:r>
              <a:rPr lang="en-US" altLang="en-US" b="1">
                <a:solidFill>
                  <a:schemeClr val="bg1">
                    <a:lumMod val="50000"/>
                  </a:schemeClr>
                </a:solidFill>
                <a:latin typeface="Courier New" panose="02070309020205020404" charset="0"/>
                <a:cs typeface="Courier New" panose="02070309020205020404" charset="0"/>
                <a:sym typeface="+mn-ea"/>
              </a:rPr>
              <a:t>Viết báo cáo</a:t>
            </a:r>
          </a:p>
        </p:txBody>
      </p:sp>
      <p:sp>
        <p:nvSpPr>
          <p:cNvPr id="812" name="Text Box 9">
            <a:extLst>
              <a:ext uri="{FF2B5EF4-FFF2-40B4-BE49-F238E27FC236}">
                <a16:creationId xmlns:a16="http://schemas.microsoft.com/office/drawing/2014/main" id="{613305A1-3E8B-8BF9-3CC6-E7DBFC9852EF}"/>
              </a:ext>
            </a:extLst>
          </p:cNvPr>
          <p:cNvSpPr txBox="1"/>
          <p:nvPr/>
        </p:nvSpPr>
        <p:spPr>
          <a:xfrm>
            <a:off x="-22921" y="1990392"/>
            <a:ext cx="1084339" cy="523220"/>
          </a:xfrm>
          <a:prstGeom prst="rect">
            <a:avLst/>
          </a:prstGeom>
          <a:noFill/>
        </p:spPr>
        <p:txBody>
          <a:bodyPr wrap="square" rtlCol="0">
            <a:spAutoFit/>
          </a:bodyPr>
          <a:lstStyle/>
          <a:p>
            <a:r>
              <a:rPr lang="en-US" altLang="en-US" b="1">
                <a:solidFill>
                  <a:schemeClr val="bg1">
                    <a:lumMod val="50000"/>
                  </a:schemeClr>
                </a:solidFill>
                <a:latin typeface="Courier New" panose="02070309020205020404" charset="0"/>
                <a:cs typeface="Courier New" panose="02070309020205020404" charset="0"/>
                <a:sym typeface="+mn-ea"/>
              </a:rPr>
              <a:t>Thiết kế hệ thống</a:t>
            </a:r>
            <a:endParaRPr lang="en-US" altLang="en-US" b="1">
              <a:solidFill>
                <a:schemeClr val="bg1">
                  <a:lumMod val="50000"/>
                </a:schemeClr>
              </a:solidFill>
              <a:latin typeface="Courier New" panose="02070309020205020404" charset="0"/>
              <a:cs typeface="Courier New" panose="02070309020205020404" charset="0"/>
            </a:endParaRPr>
          </a:p>
        </p:txBody>
      </p:sp>
      <p:sp>
        <p:nvSpPr>
          <p:cNvPr id="813" name="Text Box 9">
            <a:extLst>
              <a:ext uri="{FF2B5EF4-FFF2-40B4-BE49-F238E27FC236}">
                <a16:creationId xmlns:a16="http://schemas.microsoft.com/office/drawing/2014/main" id="{74A6B9F9-8A08-A5FC-C68D-68704AEAB69F}"/>
              </a:ext>
            </a:extLst>
          </p:cNvPr>
          <p:cNvSpPr txBox="1"/>
          <p:nvPr/>
        </p:nvSpPr>
        <p:spPr>
          <a:xfrm>
            <a:off x="5630" y="2661140"/>
            <a:ext cx="1084339" cy="523220"/>
          </a:xfrm>
          <a:prstGeom prst="rect">
            <a:avLst/>
          </a:prstGeom>
          <a:noFill/>
        </p:spPr>
        <p:txBody>
          <a:bodyPr wrap="square" rtlCol="0">
            <a:spAutoFit/>
          </a:bodyPr>
          <a:lstStyle/>
          <a:p>
            <a:r>
              <a:rPr lang="en-US" altLang="en-US" b="1">
                <a:solidFill>
                  <a:schemeClr val="bg1">
                    <a:lumMod val="50000"/>
                  </a:schemeClr>
                </a:solidFill>
                <a:latin typeface="Courier New" panose="02070309020205020404" charset="0"/>
                <a:cs typeface="Courier New" panose="02070309020205020404" charset="0"/>
                <a:sym typeface="+mn-ea"/>
              </a:rPr>
              <a:t>Viết phần mềm</a:t>
            </a:r>
            <a:endParaRPr lang="en-US" altLang="en-US" b="1">
              <a:solidFill>
                <a:schemeClr val="bg1">
                  <a:lumMod val="50000"/>
                </a:schemeClr>
              </a:solidFill>
              <a:latin typeface="Courier New" panose="02070309020205020404" charset="0"/>
              <a:cs typeface="Courier New" panose="02070309020205020404" charset="0"/>
            </a:endParaRPr>
          </a:p>
        </p:txBody>
      </p:sp>
      <p:sp>
        <p:nvSpPr>
          <p:cNvPr id="814" name="Text Box 9">
            <a:extLst>
              <a:ext uri="{FF2B5EF4-FFF2-40B4-BE49-F238E27FC236}">
                <a16:creationId xmlns:a16="http://schemas.microsoft.com/office/drawing/2014/main" id="{31BBBB9D-9B54-EE46-01C8-9E8F0AC16CAC}"/>
              </a:ext>
            </a:extLst>
          </p:cNvPr>
          <p:cNvSpPr txBox="1"/>
          <p:nvPr/>
        </p:nvSpPr>
        <p:spPr>
          <a:xfrm>
            <a:off x="-22724" y="3307949"/>
            <a:ext cx="1162860" cy="523220"/>
          </a:xfrm>
          <a:prstGeom prst="rect">
            <a:avLst/>
          </a:prstGeom>
          <a:noFill/>
        </p:spPr>
        <p:txBody>
          <a:bodyPr wrap="square" rtlCol="0">
            <a:spAutoFit/>
          </a:bodyPr>
          <a:lstStyle/>
          <a:p>
            <a:r>
              <a:rPr lang="en-US" altLang="en-US" b="1">
                <a:solidFill>
                  <a:schemeClr val="bg1">
                    <a:lumMod val="50000"/>
                  </a:schemeClr>
                </a:solidFill>
                <a:latin typeface="Courier New" panose="02070309020205020404" charset="0"/>
                <a:cs typeface="Courier New" panose="02070309020205020404" charset="0"/>
              </a:rPr>
              <a:t>Thiết kế phần cứng</a:t>
            </a:r>
          </a:p>
        </p:txBody>
      </p:sp>
      <p:sp>
        <p:nvSpPr>
          <p:cNvPr id="815" name="Text Box 9">
            <a:extLst>
              <a:ext uri="{FF2B5EF4-FFF2-40B4-BE49-F238E27FC236}">
                <a16:creationId xmlns:a16="http://schemas.microsoft.com/office/drawing/2014/main" id="{6C947080-13BD-E125-F332-948A7969DE04}"/>
              </a:ext>
            </a:extLst>
          </p:cNvPr>
          <p:cNvSpPr txBox="1"/>
          <p:nvPr/>
        </p:nvSpPr>
        <p:spPr>
          <a:xfrm>
            <a:off x="-7286" y="3911616"/>
            <a:ext cx="1162859" cy="523220"/>
          </a:xfrm>
          <a:prstGeom prst="rect">
            <a:avLst/>
          </a:prstGeom>
          <a:noFill/>
        </p:spPr>
        <p:txBody>
          <a:bodyPr wrap="square" rtlCol="0">
            <a:spAutoFit/>
          </a:bodyPr>
          <a:lstStyle/>
          <a:p>
            <a:r>
              <a:rPr lang="en-US" altLang="en-US" b="1">
                <a:solidFill>
                  <a:schemeClr val="bg1">
                    <a:lumMod val="50000"/>
                  </a:schemeClr>
                </a:solidFill>
                <a:latin typeface="Courier New" panose="02070309020205020404" charset="0"/>
                <a:cs typeface="Courier New" panose="02070309020205020404" charset="0"/>
                <a:sym typeface="+mn-ea"/>
              </a:rPr>
              <a:t>Tích hợp, kiểm tra</a:t>
            </a:r>
            <a:endParaRPr lang="en-US" altLang="en-US" b="1">
              <a:solidFill>
                <a:schemeClr val="bg1">
                  <a:lumMod val="50000"/>
                </a:schemeClr>
              </a:solidFill>
              <a:latin typeface="Courier New" panose="02070309020205020404" charset="0"/>
              <a:cs typeface="Courier New" panose="02070309020205020404" charset="0"/>
            </a:endParaRPr>
          </a:p>
        </p:txBody>
      </p:sp>
      <p:sp>
        <p:nvSpPr>
          <p:cNvPr id="816" name="Text Box 9">
            <a:extLst>
              <a:ext uri="{FF2B5EF4-FFF2-40B4-BE49-F238E27FC236}">
                <a16:creationId xmlns:a16="http://schemas.microsoft.com/office/drawing/2014/main" id="{D39F7C2C-C6AC-BEC4-DE60-9EDA2D669CD8}"/>
              </a:ext>
            </a:extLst>
          </p:cNvPr>
          <p:cNvSpPr txBox="1"/>
          <p:nvPr/>
        </p:nvSpPr>
        <p:spPr>
          <a:xfrm>
            <a:off x="-15195" y="4493919"/>
            <a:ext cx="1306132" cy="523220"/>
          </a:xfrm>
          <a:prstGeom prst="rect">
            <a:avLst/>
          </a:prstGeom>
          <a:noFill/>
        </p:spPr>
        <p:txBody>
          <a:bodyPr wrap="square" rtlCol="0">
            <a:spAutoFit/>
          </a:bodyPr>
          <a:lstStyle/>
          <a:p>
            <a:r>
              <a:rPr lang="en-US" altLang="en-US" b="1">
                <a:solidFill>
                  <a:schemeClr val="bg1">
                    <a:lumMod val="50000"/>
                  </a:schemeClr>
                </a:solidFill>
                <a:latin typeface="Courier New" panose="02070309020205020404" charset="0"/>
                <a:cs typeface="Courier New" panose="02070309020205020404" charset="0"/>
                <a:sym typeface="+mn-ea"/>
              </a:rPr>
              <a:t>Hoàn thiện sản phẩm</a:t>
            </a:r>
            <a:endParaRPr lang="en-US" altLang="en-US" b="1">
              <a:solidFill>
                <a:schemeClr val="bg1">
                  <a:lumMod val="50000"/>
                </a:schemeClr>
              </a:solidFill>
              <a:latin typeface="Courier New" panose="02070309020205020404" charset="0"/>
              <a:cs typeface="Courier New" panose="02070309020205020404" charset="0"/>
            </a:endParaRPr>
          </a:p>
        </p:txBody>
      </p:sp>
      <p:sp>
        <p:nvSpPr>
          <p:cNvPr id="818" name="Text Box 9">
            <a:extLst>
              <a:ext uri="{FF2B5EF4-FFF2-40B4-BE49-F238E27FC236}">
                <a16:creationId xmlns:a16="http://schemas.microsoft.com/office/drawing/2014/main" id="{B6600716-7968-FED8-C716-D5E1EE45394A}"/>
              </a:ext>
            </a:extLst>
          </p:cNvPr>
          <p:cNvSpPr txBox="1"/>
          <p:nvPr/>
        </p:nvSpPr>
        <p:spPr>
          <a:xfrm>
            <a:off x="2210715" y="1094829"/>
            <a:ext cx="5796821" cy="307777"/>
          </a:xfrm>
          <a:prstGeom prst="rect">
            <a:avLst/>
          </a:prstGeom>
          <a:noFill/>
        </p:spPr>
        <p:txBody>
          <a:bodyPr wrap="square" rtlCol="0">
            <a:spAutoFit/>
          </a:bodyPr>
          <a:lstStyle/>
          <a:p>
            <a:r>
              <a:rPr lang="en-US" altLang="en-US" b="1">
                <a:solidFill>
                  <a:schemeClr val="bg1">
                    <a:lumMod val="50000"/>
                  </a:schemeClr>
                </a:solidFill>
                <a:latin typeface="Courier New" panose="02070309020205020404" charset="0"/>
                <a:cs typeface="Courier New" panose="02070309020205020404" charset="0"/>
                <a:sym typeface="+mn-ea"/>
              </a:rPr>
              <a:t>Tuần 1                Tuần 2               Tuần 3</a:t>
            </a:r>
          </a:p>
        </p:txBody>
      </p:sp>
      <p:cxnSp>
        <p:nvCxnSpPr>
          <p:cNvPr id="820" name="Straight Arrow Connector 819">
            <a:extLst>
              <a:ext uri="{FF2B5EF4-FFF2-40B4-BE49-F238E27FC236}">
                <a16:creationId xmlns:a16="http://schemas.microsoft.com/office/drawing/2014/main" id="{F17A2C77-6EA3-8249-7EDC-B22400E06114}"/>
              </a:ext>
            </a:extLst>
          </p:cNvPr>
          <p:cNvCxnSpPr>
            <a:cxnSpLocks/>
          </p:cNvCxnSpPr>
          <p:nvPr/>
        </p:nvCxnSpPr>
        <p:spPr>
          <a:xfrm>
            <a:off x="1591412" y="2252002"/>
            <a:ext cx="1073814" cy="0"/>
          </a:xfrm>
          <a:prstGeom prst="straightConnector1">
            <a:avLst/>
          </a:prstGeom>
          <a:ln w="38100">
            <a:solidFill>
              <a:srgbClr val="345B7C"/>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E37DC0F7-8725-4ED9-065E-68E49B616CED}"/>
              </a:ext>
            </a:extLst>
          </p:cNvPr>
          <p:cNvCxnSpPr>
            <a:cxnSpLocks/>
          </p:cNvCxnSpPr>
          <p:nvPr/>
        </p:nvCxnSpPr>
        <p:spPr>
          <a:xfrm>
            <a:off x="1576759" y="1611306"/>
            <a:ext cx="6590713" cy="11138"/>
          </a:xfrm>
          <a:prstGeom prst="straightConnector1">
            <a:avLst/>
          </a:prstGeom>
          <a:ln w="38100">
            <a:solidFill>
              <a:srgbClr val="345B7C"/>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2E80E518-31FC-C980-B9BD-E529653A6ACE}"/>
              </a:ext>
            </a:extLst>
          </p:cNvPr>
          <p:cNvCxnSpPr>
            <a:cxnSpLocks/>
          </p:cNvCxnSpPr>
          <p:nvPr/>
        </p:nvCxnSpPr>
        <p:spPr>
          <a:xfrm>
            <a:off x="2712158" y="2926852"/>
            <a:ext cx="3405534" cy="0"/>
          </a:xfrm>
          <a:prstGeom prst="straightConnector1">
            <a:avLst/>
          </a:prstGeom>
          <a:ln w="38100">
            <a:solidFill>
              <a:srgbClr val="345B7C"/>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41BA35CE-D60D-285D-2313-76A2FF55E82E}"/>
              </a:ext>
            </a:extLst>
          </p:cNvPr>
          <p:cNvCxnSpPr>
            <a:cxnSpLocks/>
          </p:cNvCxnSpPr>
          <p:nvPr/>
        </p:nvCxnSpPr>
        <p:spPr>
          <a:xfrm>
            <a:off x="1591412" y="3558421"/>
            <a:ext cx="3773068" cy="0"/>
          </a:xfrm>
          <a:prstGeom prst="straightConnector1">
            <a:avLst/>
          </a:prstGeom>
          <a:ln w="38100">
            <a:solidFill>
              <a:srgbClr val="345B7C"/>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BE9A7532-B314-15F1-1F88-59D7721F18E0}"/>
              </a:ext>
            </a:extLst>
          </p:cNvPr>
          <p:cNvCxnSpPr>
            <a:cxnSpLocks/>
          </p:cNvCxnSpPr>
          <p:nvPr/>
        </p:nvCxnSpPr>
        <p:spPr>
          <a:xfrm>
            <a:off x="5043878" y="4173226"/>
            <a:ext cx="1073814" cy="0"/>
          </a:xfrm>
          <a:prstGeom prst="straightConnector1">
            <a:avLst/>
          </a:prstGeom>
          <a:ln w="38100">
            <a:solidFill>
              <a:srgbClr val="345B7C"/>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DAEA8169-8D61-061A-0CD3-E047F3F77E37}"/>
              </a:ext>
            </a:extLst>
          </p:cNvPr>
          <p:cNvCxnSpPr>
            <a:cxnSpLocks/>
          </p:cNvCxnSpPr>
          <p:nvPr/>
        </p:nvCxnSpPr>
        <p:spPr>
          <a:xfrm>
            <a:off x="6117692" y="4725334"/>
            <a:ext cx="2049780" cy="0"/>
          </a:xfrm>
          <a:prstGeom prst="straightConnector1">
            <a:avLst/>
          </a:prstGeom>
          <a:ln w="38100">
            <a:solidFill>
              <a:srgbClr val="345B7C"/>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20" name="Text Box 9">
            <a:extLst>
              <a:ext uri="{FF2B5EF4-FFF2-40B4-BE49-F238E27FC236}">
                <a16:creationId xmlns:a16="http://schemas.microsoft.com/office/drawing/2014/main" id="{7888E551-4B4F-B6A2-1A97-7AC45E38CB09}"/>
              </a:ext>
            </a:extLst>
          </p:cNvPr>
          <p:cNvSpPr txBox="1"/>
          <p:nvPr/>
        </p:nvSpPr>
        <p:spPr>
          <a:xfrm>
            <a:off x="256778" y="790254"/>
            <a:ext cx="4383802" cy="307777"/>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Phần mềm</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21" name="Google Shape;335;p20">
            <a:extLst>
              <a:ext uri="{FF2B5EF4-FFF2-40B4-BE49-F238E27FC236}">
                <a16:creationId xmlns:a16="http://schemas.microsoft.com/office/drawing/2014/main" id="{754DA992-53BF-AA86-916A-74D5C82A3879}"/>
              </a:ext>
            </a:extLst>
          </p:cNvPr>
          <p:cNvSpPr txBox="1">
            <a:spLocks/>
          </p:cNvSpPr>
          <p:nvPr/>
        </p:nvSpPr>
        <p:spPr>
          <a:xfrm>
            <a:off x="-18226" y="126361"/>
            <a:ext cx="622090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6. Thực hiện hệ thống</a:t>
            </a:r>
          </a:p>
        </p:txBody>
      </p:sp>
      <p:grpSp>
        <p:nvGrpSpPr>
          <p:cNvPr id="22" name="Google Shape;3709;p34">
            <a:extLst>
              <a:ext uri="{FF2B5EF4-FFF2-40B4-BE49-F238E27FC236}">
                <a16:creationId xmlns:a16="http://schemas.microsoft.com/office/drawing/2014/main" id="{01A15D60-17AC-F57D-A8AF-CF4937E5E9B0}"/>
              </a:ext>
            </a:extLst>
          </p:cNvPr>
          <p:cNvGrpSpPr/>
          <p:nvPr/>
        </p:nvGrpSpPr>
        <p:grpSpPr>
          <a:xfrm>
            <a:off x="310069" y="292302"/>
            <a:ext cx="505460" cy="374015"/>
            <a:chOff x="4756975" y="2341800"/>
            <a:chExt cx="91975" cy="51925"/>
          </a:xfrm>
        </p:grpSpPr>
        <p:sp>
          <p:nvSpPr>
            <p:cNvPr id="23" name="Google Shape;3710;p34">
              <a:extLst>
                <a:ext uri="{FF2B5EF4-FFF2-40B4-BE49-F238E27FC236}">
                  <a16:creationId xmlns:a16="http://schemas.microsoft.com/office/drawing/2014/main" id="{A28BB59A-2A93-EF1A-3CC5-0C10D965C66E}"/>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11;p34">
              <a:extLst>
                <a:ext uri="{FF2B5EF4-FFF2-40B4-BE49-F238E27FC236}">
                  <a16:creationId xmlns:a16="http://schemas.microsoft.com/office/drawing/2014/main" id="{5F1798B8-3093-063C-78E5-DABF08341CB4}"/>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12;p34">
              <a:extLst>
                <a:ext uri="{FF2B5EF4-FFF2-40B4-BE49-F238E27FC236}">
                  <a16:creationId xmlns:a16="http://schemas.microsoft.com/office/drawing/2014/main" id="{448D49F3-E8BF-D6A2-4B5A-B79E1C41BF7E}"/>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13;p34">
              <a:extLst>
                <a:ext uri="{FF2B5EF4-FFF2-40B4-BE49-F238E27FC236}">
                  <a16:creationId xmlns:a16="http://schemas.microsoft.com/office/drawing/2014/main" id="{FED790F1-B2B0-6EE0-7BFD-A7A4C5BB8EC6}"/>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14;p34">
              <a:extLst>
                <a:ext uri="{FF2B5EF4-FFF2-40B4-BE49-F238E27FC236}">
                  <a16:creationId xmlns:a16="http://schemas.microsoft.com/office/drawing/2014/main" id="{ACB512B2-D4A6-0742-523D-3052DC9C4C23}"/>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15;p34">
              <a:extLst>
                <a:ext uri="{FF2B5EF4-FFF2-40B4-BE49-F238E27FC236}">
                  <a16:creationId xmlns:a16="http://schemas.microsoft.com/office/drawing/2014/main" id="{C4DD78B1-8CC3-14C9-B017-C7C520EC6CF0}"/>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16;p34">
              <a:extLst>
                <a:ext uri="{FF2B5EF4-FFF2-40B4-BE49-F238E27FC236}">
                  <a16:creationId xmlns:a16="http://schemas.microsoft.com/office/drawing/2014/main" id="{E6EE50DD-91F8-8F26-C74E-052E30683F6A}"/>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17;p34">
              <a:extLst>
                <a:ext uri="{FF2B5EF4-FFF2-40B4-BE49-F238E27FC236}">
                  <a16:creationId xmlns:a16="http://schemas.microsoft.com/office/drawing/2014/main" id="{FC5091CE-F21A-97C6-92BA-02403E128CD4}"/>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18;p34">
              <a:extLst>
                <a:ext uri="{FF2B5EF4-FFF2-40B4-BE49-F238E27FC236}">
                  <a16:creationId xmlns:a16="http://schemas.microsoft.com/office/drawing/2014/main" id="{75A71D62-F2CF-4379-CB6D-00AB75AD9081}"/>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719;p34">
              <a:extLst>
                <a:ext uri="{FF2B5EF4-FFF2-40B4-BE49-F238E27FC236}">
                  <a16:creationId xmlns:a16="http://schemas.microsoft.com/office/drawing/2014/main" id="{473FFB80-81BE-9C37-ED51-9747F7470032}"/>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720;p34">
              <a:extLst>
                <a:ext uri="{FF2B5EF4-FFF2-40B4-BE49-F238E27FC236}">
                  <a16:creationId xmlns:a16="http://schemas.microsoft.com/office/drawing/2014/main" id="{42A23BFC-CFC4-9BC7-C08E-887666AFF50E}"/>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721;p34">
              <a:extLst>
                <a:ext uri="{FF2B5EF4-FFF2-40B4-BE49-F238E27FC236}">
                  <a16:creationId xmlns:a16="http://schemas.microsoft.com/office/drawing/2014/main" id="{00DEA7B9-C595-3C30-DA24-1B1927230A96}"/>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722;p34">
              <a:extLst>
                <a:ext uri="{FF2B5EF4-FFF2-40B4-BE49-F238E27FC236}">
                  <a16:creationId xmlns:a16="http://schemas.microsoft.com/office/drawing/2014/main" id="{61C75951-8369-567B-1EF8-939CC8BEE190}"/>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723;p34">
              <a:extLst>
                <a:ext uri="{FF2B5EF4-FFF2-40B4-BE49-F238E27FC236}">
                  <a16:creationId xmlns:a16="http://schemas.microsoft.com/office/drawing/2014/main" id="{C8019A9D-B3F2-0DC6-2EC3-9585CA9E15C3}"/>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724;p34">
              <a:extLst>
                <a:ext uri="{FF2B5EF4-FFF2-40B4-BE49-F238E27FC236}">
                  <a16:creationId xmlns:a16="http://schemas.microsoft.com/office/drawing/2014/main" id="{C59CE28C-8B54-D4EF-336D-3DBA36149DEF}"/>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725;p34">
              <a:extLst>
                <a:ext uri="{FF2B5EF4-FFF2-40B4-BE49-F238E27FC236}">
                  <a16:creationId xmlns:a16="http://schemas.microsoft.com/office/drawing/2014/main" id="{36CB9E03-758D-53BF-62C3-87EA1C48C1F4}"/>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726;p34">
              <a:extLst>
                <a:ext uri="{FF2B5EF4-FFF2-40B4-BE49-F238E27FC236}">
                  <a16:creationId xmlns:a16="http://schemas.microsoft.com/office/drawing/2014/main" id="{27809862-8DE0-15AE-B63E-AFC8014BBD96}"/>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727;p34">
              <a:extLst>
                <a:ext uri="{FF2B5EF4-FFF2-40B4-BE49-F238E27FC236}">
                  <a16:creationId xmlns:a16="http://schemas.microsoft.com/office/drawing/2014/main" id="{9C6081C7-2054-4CCF-62A2-0F46EF4B07C3}"/>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728;p34">
              <a:extLst>
                <a:ext uri="{FF2B5EF4-FFF2-40B4-BE49-F238E27FC236}">
                  <a16:creationId xmlns:a16="http://schemas.microsoft.com/office/drawing/2014/main" id="{6DE516F3-E410-34FF-06E2-72E6115189AE}"/>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729;p34">
              <a:extLst>
                <a:ext uri="{FF2B5EF4-FFF2-40B4-BE49-F238E27FC236}">
                  <a16:creationId xmlns:a16="http://schemas.microsoft.com/office/drawing/2014/main" id="{7306170B-BBCC-E9CA-0C65-CFEAAE8DFF1E}"/>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61" name="Table 760">
            <a:extLst>
              <a:ext uri="{FF2B5EF4-FFF2-40B4-BE49-F238E27FC236}">
                <a16:creationId xmlns:a16="http://schemas.microsoft.com/office/drawing/2014/main" id="{18A06083-5AE0-9129-8881-5339CF8AC84D}"/>
              </a:ext>
            </a:extLst>
          </p:cNvPr>
          <p:cNvGraphicFramePr>
            <a:graphicFrameLocks noGrp="1"/>
          </p:cNvGraphicFramePr>
          <p:nvPr>
            <p:extLst>
              <p:ext uri="{D42A27DB-BD31-4B8C-83A1-F6EECF244321}">
                <p14:modId xmlns:p14="http://schemas.microsoft.com/office/powerpoint/2010/main" val="841008460"/>
              </p:ext>
            </p:extLst>
          </p:nvPr>
        </p:nvGraphicFramePr>
        <p:xfrm>
          <a:off x="527038" y="1325823"/>
          <a:ext cx="8089924" cy="3261360"/>
        </p:xfrm>
        <a:graphic>
          <a:graphicData uri="http://schemas.openxmlformats.org/drawingml/2006/table">
            <a:tbl>
              <a:tblPr firstRow="1" bandRow="1">
                <a:tableStyleId>{5C22544A-7EE6-4342-B048-85BDC9FD1C3A}</a:tableStyleId>
              </a:tblPr>
              <a:tblGrid>
                <a:gridCol w="2139962">
                  <a:extLst>
                    <a:ext uri="{9D8B030D-6E8A-4147-A177-3AD203B41FA5}">
                      <a16:colId xmlns:a16="http://schemas.microsoft.com/office/drawing/2014/main" val="2544338135"/>
                    </a:ext>
                  </a:extLst>
                </a:gridCol>
                <a:gridCol w="5949962">
                  <a:extLst>
                    <a:ext uri="{9D8B030D-6E8A-4147-A177-3AD203B41FA5}">
                      <a16:colId xmlns:a16="http://schemas.microsoft.com/office/drawing/2014/main" val="3031714740"/>
                    </a:ext>
                  </a:extLst>
                </a:gridCol>
              </a:tblGrid>
              <a:tr h="370840">
                <a:tc>
                  <a:txBody>
                    <a:bodyPr/>
                    <a:lstStyle/>
                    <a:p>
                      <a:pPr algn="ctr"/>
                      <a:r>
                        <a:rPr lang="en-US" sz="1300" b="1">
                          <a:latin typeface="Courier New" panose="02070309020205020404" pitchFamily="49" charset="0"/>
                          <a:cs typeface="Courier New" panose="02070309020205020404" pitchFamily="49" charset="0"/>
                        </a:rPr>
                        <a:t>  Khối</a:t>
                      </a:r>
                    </a:p>
                  </a:txBody>
                  <a:tcPr>
                    <a:solidFill>
                      <a:schemeClr val="bg1">
                        <a:lumMod val="65000"/>
                      </a:schemeClr>
                    </a:solidFill>
                  </a:tcPr>
                </a:tc>
                <a:tc>
                  <a:txBody>
                    <a:bodyPr/>
                    <a:lstStyle/>
                    <a:p>
                      <a:pPr algn="ctr"/>
                      <a:r>
                        <a:rPr lang="en-US" sz="1300" b="1">
                          <a:solidFill>
                            <a:schemeClr val="bg1"/>
                          </a:solidFill>
                          <a:effectLst/>
                          <a:latin typeface="Courier New" panose="02070309020205020404" pitchFamily="49" charset="0"/>
                          <a:cs typeface="Courier New" panose="02070309020205020404" pitchFamily="49" charset="0"/>
                        </a:rPr>
                        <a:t>Chức năng</a:t>
                      </a:r>
                      <a:endParaRPr lang="en-US" sz="1300" b="1">
                        <a:solidFill>
                          <a:schemeClr val="bg1"/>
                        </a:solidFill>
                        <a:latin typeface="Courier New" panose="02070309020205020404" pitchFamily="49" charset="0"/>
                        <a:cs typeface="Courier New" panose="02070309020205020404" pitchFamily="49" charset="0"/>
                      </a:endParaRPr>
                    </a:p>
                  </a:txBody>
                  <a:tcPr>
                    <a:solidFill>
                      <a:schemeClr val="bg1">
                        <a:lumMod val="65000"/>
                      </a:schemeClr>
                    </a:solidFill>
                  </a:tcPr>
                </a:tc>
                <a:extLst>
                  <a:ext uri="{0D108BD9-81ED-4DB2-BD59-A6C34878D82A}">
                    <a16:rowId xmlns:a16="http://schemas.microsoft.com/office/drawing/2014/main" val="2412319105"/>
                  </a:ext>
                </a:extLst>
              </a:tr>
              <a:tr h="370840">
                <a:tc>
                  <a:txBody>
                    <a:bodyPr/>
                    <a:lstStyle/>
                    <a:p>
                      <a:r>
                        <a:rPr lang="en-US" sz="1300" b="1">
                          <a:latin typeface="Courier New" panose="02070309020205020404" pitchFamily="49" charset="0"/>
                          <a:cs typeface="Courier New" panose="02070309020205020404" pitchFamily="49" charset="0"/>
                        </a:rPr>
                        <a:t>Chỉ dẫn</a:t>
                      </a:r>
                    </a:p>
                  </a:txBody>
                  <a:tcPr>
                    <a:solidFill>
                      <a:srgbClr val="EFEFEF"/>
                    </a:solidFill>
                  </a:tcPr>
                </a:tc>
                <a:tc>
                  <a:txBody>
                    <a:bodyPr/>
                    <a:lstStyle/>
                    <a:p>
                      <a:r>
                        <a:rPr lang="en-US" sz="1300" b="1">
                          <a:latin typeface="Courier New" panose="02070309020205020404" pitchFamily="49" charset="0"/>
                          <a:cs typeface="Courier New" panose="02070309020205020404" pitchFamily="49" charset="0"/>
                        </a:rPr>
                        <a:t>Khai báo các thư viện, định nghĩa thanh ghi, khai báo hàm</a:t>
                      </a:r>
                    </a:p>
                  </a:txBody>
                  <a:tcPr>
                    <a:solidFill>
                      <a:srgbClr val="EFEFEF"/>
                    </a:solidFill>
                  </a:tcPr>
                </a:tc>
                <a:extLst>
                  <a:ext uri="{0D108BD9-81ED-4DB2-BD59-A6C34878D82A}">
                    <a16:rowId xmlns:a16="http://schemas.microsoft.com/office/drawing/2014/main" val="3879026066"/>
                  </a:ext>
                </a:extLst>
              </a:tr>
              <a:tr h="370840">
                <a:tc>
                  <a:txBody>
                    <a:bodyPr/>
                    <a:lstStyle/>
                    <a:p>
                      <a:r>
                        <a:rPr lang="en-US" sz="1300" b="1">
                          <a:latin typeface="Courier New" panose="02070309020205020404" pitchFamily="49" charset="0"/>
                          <a:cs typeface="Courier New" panose="02070309020205020404" pitchFamily="49" charset="0"/>
                        </a:rPr>
                        <a:t>Int main(void)</a:t>
                      </a:r>
                    </a:p>
                  </a:txBody>
                  <a:tcPr>
                    <a:solidFill>
                      <a:srgbClr val="EFEFEF"/>
                    </a:solidFill>
                  </a:tcPr>
                </a:tc>
                <a:tc>
                  <a:txBody>
                    <a:bodyPr/>
                    <a:lstStyle/>
                    <a:p>
                      <a:r>
                        <a:rPr lang="en-US" sz="1300" b="1">
                          <a:latin typeface="Courier New" panose="02070309020205020404" pitchFamily="49" charset="0"/>
                          <a:cs typeface="Courier New" panose="02070309020205020404" pitchFamily="49" charset="0"/>
                        </a:rPr>
                        <a:t>Cấu hình I/O, LCD. Hiện yêu cầu chọn chế độ và kiểm tra nút nhấn chọn chế độ</a:t>
                      </a:r>
                    </a:p>
                  </a:txBody>
                  <a:tcPr>
                    <a:solidFill>
                      <a:srgbClr val="EFEFEF"/>
                    </a:solidFill>
                  </a:tcPr>
                </a:tc>
                <a:extLst>
                  <a:ext uri="{0D108BD9-81ED-4DB2-BD59-A6C34878D82A}">
                    <a16:rowId xmlns:a16="http://schemas.microsoft.com/office/drawing/2014/main" val="2874573821"/>
                  </a:ext>
                </a:extLst>
              </a:tr>
              <a:tr h="370840">
                <a:tc>
                  <a:txBody>
                    <a:bodyPr/>
                    <a:lstStyle/>
                    <a:p>
                      <a:r>
                        <a:rPr lang="en-US" sz="1300" b="1">
                          <a:latin typeface="Courier New" panose="02070309020205020404" pitchFamily="49" charset="0"/>
                          <a:cs typeface="Courier New" panose="02070309020205020404" pitchFamily="49" charset="0"/>
                        </a:rPr>
                        <a:t>LCD</a:t>
                      </a:r>
                    </a:p>
                  </a:txBody>
                  <a:tcPr>
                    <a:solidFill>
                      <a:srgbClr val="EFEFEF"/>
                    </a:solidFill>
                  </a:tcPr>
                </a:tc>
                <a:tc>
                  <a:txBody>
                    <a:bodyPr/>
                    <a:lstStyle/>
                    <a:p>
                      <a:r>
                        <a:rPr lang="en-US" sz="1300" b="1">
                          <a:latin typeface="Courier New" panose="02070309020205020404" pitchFamily="49" charset="0"/>
                          <a:cs typeface="Courier New" panose="02070309020205020404" pitchFamily="49" charset="0"/>
                        </a:rPr>
                        <a:t>Hàm ghi lệnh, hàm ghi dữ liệu, hàm ghi chuỗi vào LCD</a:t>
                      </a:r>
                    </a:p>
                  </a:txBody>
                  <a:tcPr>
                    <a:solidFill>
                      <a:srgbClr val="EFEFEF"/>
                    </a:solidFill>
                  </a:tcPr>
                </a:tc>
                <a:extLst>
                  <a:ext uri="{0D108BD9-81ED-4DB2-BD59-A6C34878D82A}">
                    <a16:rowId xmlns:a16="http://schemas.microsoft.com/office/drawing/2014/main" val="1922969955"/>
                  </a:ext>
                </a:extLst>
              </a:tr>
              <a:tr h="370840">
                <a:tc>
                  <a:txBody>
                    <a:bodyPr/>
                    <a:lstStyle/>
                    <a:p>
                      <a:r>
                        <a:rPr lang="en-US" sz="1300" b="1">
                          <a:latin typeface="Courier New" panose="02070309020205020404" pitchFamily="49" charset="0"/>
                          <a:cs typeface="Courier New" panose="02070309020205020404" pitchFamily="49" charset="0"/>
                        </a:rPr>
                        <a:t>Void single()</a:t>
                      </a:r>
                    </a:p>
                  </a:txBody>
                  <a:tcPr>
                    <a:solidFill>
                      <a:srgbClr val="EFEFEF"/>
                    </a:solidFill>
                  </a:tcPr>
                </a:tc>
                <a:tc>
                  <a:txBody>
                    <a:bodyPr/>
                    <a:lstStyle/>
                    <a:p>
                      <a:r>
                        <a:rPr lang="en-US" sz="1300" b="1">
                          <a:latin typeface="Courier New" panose="02070309020205020404" pitchFamily="49" charset="0"/>
                          <a:cs typeface="Courier New" panose="02070309020205020404" pitchFamily="49" charset="0"/>
                        </a:rPr>
                        <a:t>Cấu hình ADC chế độ ngõ vào đơn, tính toán và xuất ra giá trị Vin</a:t>
                      </a:r>
                    </a:p>
                  </a:txBody>
                  <a:tcPr>
                    <a:solidFill>
                      <a:srgbClr val="EFEFEF"/>
                    </a:solidFill>
                  </a:tcPr>
                </a:tc>
                <a:extLst>
                  <a:ext uri="{0D108BD9-81ED-4DB2-BD59-A6C34878D82A}">
                    <a16:rowId xmlns:a16="http://schemas.microsoft.com/office/drawing/2014/main" val="2449945115"/>
                  </a:ext>
                </a:extLst>
              </a:tr>
              <a:tr h="370840">
                <a:tc>
                  <a:txBody>
                    <a:bodyPr/>
                    <a:lstStyle/>
                    <a:p>
                      <a:r>
                        <a:rPr lang="en-US" sz="1300" b="1">
                          <a:latin typeface="Courier New" panose="02070309020205020404" pitchFamily="49" charset="0"/>
                          <a:cs typeface="Courier New" panose="02070309020205020404" pitchFamily="49" charset="0"/>
                        </a:rPr>
                        <a:t>Void Diff()</a:t>
                      </a:r>
                    </a:p>
                  </a:txBody>
                  <a:tcPr>
                    <a:solidFill>
                      <a:srgbClr val="EFEFEF"/>
                    </a:solidFill>
                  </a:tcPr>
                </a:tc>
                <a:tc>
                  <a:txBody>
                    <a:bodyPr/>
                    <a:lstStyle/>
                    <a:p>
                      <a:r>
                        <a:rPr lang="en-US" sz="1300" b="1">
                          <a:latin typeface="Courier New" panose="02070309020205020404" pitchFamily="49" charset="0"/>
                          <a:cs typeface="Courier New" panose="02070309020205020404" pitchFamily="49" charset="0"/>
                        </a:rPr>
                        <a:t>Hiện yêu cầu chọn độ lợi vi sai và kiểm tra nút nhấn độ lợi</a:t>
                      </a:r>
                    </a:p>
                  </a:txBody>
                  <a:tcPr>
                    <a:solidFill>
                      <a:srgbClr val="EFEFEF"/>
                    </a:solidFill>
                  </a:tcPr>
                </a:tc>
                <a:extLst>
                  <a:ext uri="{0D108BD9-81ED-4DB2-BD59-A6C34878D82A}">
                    <a16:rowId xmlns:a16="http://schemas.microsoft.com/office/drawing/2014/main" val="2595195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300" b="1">
                          <a:latin typeface="Courier New" panose="02070309020205020404" pitchFamily="49" charset="0"/>
                          <a:cs typeface="Courier New" panose="02070309020205020404" pitchFamily="49" charset="0"/>
                        </a:rPr>
                        <a:t>Void Diff_1()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300" b="1">
                          <a:latin typeface="Courier New" panose="02070309020205020404" pitchFamily="49" charset="0"/>
                          <a:cs typeface="Courier New" panose="02070309020205020404" pitchFamily="49" charset="0"/>
                        </a:rPr>
                        <a:t>Void Diff_10()  Void Diff_200() </a:t>
                      </a:r>
                    </a:p>
                  </a:txBody>
                  <a:tcPr>
                    <a:solidFill>
                      <a:srgbClr val="EFEFEF"/>
                    </a:solidFill>
                  </a:tcPr>
                </a:tc>
                <a:tc>
                  <a:txBody>
                    <a:bodyPr/>
                    <a:lstStyle/>
                    <a:p>
                      <a:r>
                        <a:rPr lang="en-US" sz="1300" b="1">
                          <a:latin typeface="Courier New" panose="02070309020205020404" pitchFamily="49" charset="0"/>
                          <a:cs typeface="Courier New" panose="02070309020205020404" pitchFamily="49" charset="0"/>
                        </a:rPr>
                        <a:t>Cấu hình ADC chế độ vi sai với độ lợi tương ứng, tính toán và xuất ra giá trị Vin</a:t>
                      </a:r>
                    </a:p>
                  </a:txBody>
                  <a:tcPr>
                    <a:solidFill>
                      <a:srgbClr val="EFEFEF"/>
                    </a:solidFill>
                  </a:tcPr>
                </a:tc>
                <a:extLst>
                  <a:ext uri="{0D108BD9-81ED-4DB2-BD59-A6C34878D82A}">
                    <a16:rowId xmlns:a16="http://schemas.microsoft.com/office/drawing/2014/main" val="1789497399"/>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9">
            <a:extLst>
              <a:ext uri="{FF2B5EF4-FFF2-40B4-BE49-F238E27FC236}">
                <a16:creationId xmlns:a16="http://schemas.microsoft.com/office/drawing/2014/main" id="{39082A7E-35FB-8CA8-26C2-8393EF0B7A1C}"/>
              </a:ext>
            </a:extLst>
          </p:cNvPr>
          <p:cNvSpPr txBox="1"/>
          <p:nvPr/>
        </p:nvSpPr>
        <p:spPr>
          <a:xfrm>
            <a:off x="256778" y="1065094"/>
            <a:ext cx="4383802" cy="307777"/>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Phần cứng</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12" name="Google Shape;335;p20">
            <a:extLst>
              <a:ext uri="{FF2B5EF4-FFF2-40B4-BE49-F238E27FC236}">
                <a16:creationId xmlns:a16="http://schemas.microsoft.com/office/drawing/2014/main" id="{AAE9BBBF-0A02-D8EA-A495-2EAADAC93AB3}"/>
              </a:ext>
            </a:extLst>
          </p:cNvPr>
          <p:cNvSpPr txBox="1">
            <a:spLocks/>
          </p:cNvSpPr>
          <p:nvPr/>
        </p:nvSpPr>
        <p:spPr>
          <a:xfrm>
            <a:off x="-18226" y="126361"/>
            <a:ext cx="622090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6. Thực hiện hệ thống</a:t>
            </a:r>
          </a:p>
        </p:txBody>
      </p:sp>
      <p:grpSp>
        <p:nvGrpSpPr>
          <p:cNvPr id="13" name="Google Shape;3709;p34">
            <a:extLst>
              <a:ext uri="{FF2B5EF4-FFF2-40B4-BE49-F238E27FC236}">
                <a16:creationId xmlns:a16="http://schemas.microsoft.com/office/drawing/2014/main" id="{FD5E9BA8-BC68-9628-DD3A-5EADB9B298C8}"/>
              </a:ext>
            </a:extLst>
          </p:cNvPr>
          <p:cNvGrpSpPr/>
          <p:nvPr/>
        </p:nvGrpSpPr>
        <p:grpSpPr>
          <a:xfrm>
            <a:off x="310069" y="292302"/>
            <a:ext cx="505460" cy="374015"/>
            <a:chOff x="4756975" y="2341800"/>
            <a:chExt cx="91975" cy="51925"/>
          </a:xfrm>
        </p:grpSpPr>
        <p:sp>
          <p:nvSpPr>
            <p:cNvPr id="14" name="Google Shape;3710;p34">
              <a:extLst>
                <a:ext uri="{FF2B5EF4-FFF2-40B4-BE49-F238E27FC236}">
                  <a16:creationId xmlns:a16="http://schemas.microsoft.com/office/drawing/2014/main" id="{41DDD498-D2ED-F38D-4867-C5516C6FB21B}"/>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1;p34">
              <a:extLst>
                <a:ext uri="{FF2B5EF4-FFF2-40B4-BE49-F238E27FC236}">
                  <a16:creationId xmlns:a16="http://schemas.microsoft.com/office/drawing/2014/main" id="{DC831B10-0111-0273-30ED-F343D32065EC}"/>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2;p34">
              <a:extLst>
                <a:ext uri="{FF2B5EF4-FFF2-40B4-BE49-F238E27FC236}">
                  <a16:creationId xmlns:a16="http://schemas.microsoft.com/office/drawing/2014/main" id="{E15987CF-84DA-FD81-FA82-26D0FB7507C8}"/>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3;p34">
              <a:extLst>
                <a:ext uri="{FF2B5EF4-FFF2-40B4-BE49-F238E27FC236}">
                  <a16:creationId xmlns:a16="http://schemas.microsoft.com/office/drawing/2014/main" id="{E5498EEE-9D87-FBAC-888A-29762E407C43}"/>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4;p34">
              <a:extLst>
                <a:ext uri="{FF2B5EF4-FFF2-40B4-BE49-F238E27FC236}">
                  <a16:creationId xmlns:a16="http://schemas.microsoft.com/office/drawing/2014/main" id="{12A7CBCA-6526-FFFF-28AA-8DEC510A4A8C}"/>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5;p34">
              <a:extLst>
                <a:ext uri="{FF2B5EF4-FFF2-40B4-BE49-F238E27FC236}">
                  <a16:creationId xmlns:a16="http://schemas.microsoft.com/office/drawing/2014/main" id="{F9D1C700-F96B-6DD7-B055-8D9291067F90}"/>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16;p34">
              <a:extLst>
                <a:ext uri="{FF2B5EF4-FFF2-40B4-BE49-F238E27FC236}">
                  <a16:creationId xmlns:a16="http://schemas.microsoft.com/office/drawing/2014/main" id="{989D141F-238F-18E0-54EC-5D2FF2E00389}"/>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7;p34">
              <a:extLst>
                <a:ext uri="{FF2B5EF4-FFF2-40B4-BE49-F238E27FC236}">
                  <a16:creationId xmlns:a16="http://schemas.microsoft.com/office/drawing/2014/main" id="{4FABD5A2-6421-3636-F7D2-49F7D40A3508}"/>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8;p34">
              <a:extLst>
                <a:ext uri="{FF2B5EF4-FFF2-40B4-BE49-F238E27FC236}">
                  <a16:creationId xmlns:a16="http://schemas.microsoft.com/office/drawing/2014/main" id="{4ECA5AC2-07CF-A36B-0151-E704A5495398}"/>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19;p34">
              <a:extLst>
                <a:ext uri="{FF2B5EF4-FFF2-40B4-BE49-F238E27FC236}">
                  <a16:creationId xmlns:a16="http://schemas.microsoft.com/office/drawing/2014/main" id="{7E1F4A84-51F8-E209-6F7E-21508F29463B}"/>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0;p34">
              <a:extLst>
                <a:ext uri="{FF2B5EF4-FFF2-40B4-BE49-F238E27FC236}">
                  <a16:creationId xmlns:a16="http://schemas.microsoft.com/office/drawing/2014/main" id="{F376378A-857A-3837-089F-23AAB6E44FF7}"/>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1;p34">
              <a:extLst>
                <a:ext uri="{FF2B5EF4-FFF2-40B4-BE49-F238E27FC236}">
                  <a16:creationId xmlns:a16="http://schemas.microsoft.com/office/drawing/2014/main" id="{4BD570C6-F5C9-8580-E870-A2274B6ADE09}"/>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2;p34">
              <a:extLst>
                <a:ext uri="{FF2B5EF4-FFF2-40B4-BE49-F238E27FC236}">
                  <a16:creationId xmlns:a16="http://schemas.microsoft.com/office/drawing/2014/main" id="{5390B282-C8EA-62DF-B9BB-196BDBC79C67}"/>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3;p34">
              <a:extLst>
                <a:ext uri="{FF2B5EF4-FFF2-40B4-BE49-F238E27FC236}">
                  <a16:creationId xmlns:a16="http://schemas.microsoft.com/office/drawing/2014/main" id="{A67A481C-56CC-E3FD-4AFF-D007DE542870}"/>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4;p34">
              <a:extLst>
                <a:ext uri="{FF2B5EF4-FFF2-40B4-BE49-F238E27FC236}">
                  <a16:creationId xmlns:a16="http://schemas.microsoft.com/office/drawing/2014/main" id="{D0DE129C-8A4F-F008-FFD0-49A590CC006A}"/>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5;p34">
              <a:extLst>
                <a:ext uri="{FF2B5EF4-FFF2-40B4-BE49-F238E27FC236}">
                  <a16:creationId xmlns:a16="http://schemas.microsoft.com/office/drawing/2014/main" id="{A6172B13-7CF0-2ADB-D8AC-DFAE3BE5DE9B}"/>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6;p34">
              <a:extLst>
                <a:ext uri="{FF2B5EF4-FFF2-40B4-BE49-F238E27FC236}">
                  <a16:creationId xmlns:a16="http://schemas.microsoft.com/office/drawing/2014/main" id="{7B795346-0165-E922-64C5-7DBFF23BB891}"/>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27;p34">
              <a:extLst>
                <a:ext uri="{FF2B5EF4-FFF2-40B4-BE49-F238E27FC236}">
                  <a16:creationId xmlns:a16="http://schemas.microsoft.com/office/drawing/2014/main" id="{5ED30D25-30A1-B46A-44B2-C0089A5B238D}"/>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28;p34">
              <a:extLst>
                <a:ext uri="{FF2B5EF4-FFF2-40B4-BE49-F238E27FC236}">
                  <a16:creationId xmlns:a16="http://schemas.microsoft.com/office/drawing/2014/main" id="{FF34D3D4-FD6D-5CEE-61D0-540273134645}"/>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29;p34">
              <a:extLst>
                <a:ext uri="{FF2B5EF4-FFF2-40B4-BE49-F238E27FC236}">
                  <a16:creationId xmlns:a16="http://schemas.microsoft.com/office/drawing/2014/main" id="{1A55A500-023A-0377-02FF-860083DD2623}"/>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6" name="Table 35">
            <a:extLst>
              <a:ext uri="{FF2B5EF4-FFF2-40B4-BE49-F238E27FC236}">
                <a16:creationId xmlns:a16="http://schemas.microsoft.com/office/drawing/2014/main" id="{82C08622-D6D3-638E-F734-3BD19398F9C2}"/>
              </a:ext>
            </a:extLst>
          </p:cNvPr>
          <p:cNvGraphicFramePr>
            <a:graphicFrameLocks noGrp="1"/>
          </p:cNvGraphicFramePr>
          <p:nvPr>
            <p:extLst>
              <p:ext uri="{D42A27DB-BD31-4B8C-83A1-F6EECF244321}">
                <p14:modId xmlns:p14="http://schemas.microsoft.com/office/powerpoint/2010/main" val="3360673565"/>
              </p:ext>
            </p:extLst>
          </p:nvPr>
        </p:nvGraphicFramePr>
        <p:xfrm>
          <a:off x="1261739" y="1706823"/>
          <a:ext cx="6757682" cy="1483360"/>
        </p:xfrm>
        <a:graphic>
          <a:graphicData uri="http://schemas.openxmlformats.org/drawingml/2006/table">
            <a:tbl>
              <a:tblPr firstRow="1" bandRow="1">
                <a:tableStyleId>{5C22544A-7EE6-4342-B048-85BDC9FD1C3A}</a:tableStyleId>
              </a:tblPr>
              <a:tblGrid>
                <a:gridCol w="1488393">
                  <a:extLst>
                    <a:ext uri="{9D8B030D-6E8A-4147-A177-3AD203B41FA5}">
                      <a16:colId xmlns:a16="http://schemas.microsoft.com/office/drawing/2014/main" val="2544338135"/>
                    </a:ext>
                  </a:extLst>
                </a:gridCol>
                <a:gridCol w="5269289">
                  <a:extLst>
                    <a:ext uri="{9D8B030D-6E8A-4147-A177-3AD203B41FA5}">
                      <a16:colId xmlns:a16="http://schemas.microsoft.com/office/drawing/2014/main" val="3031714740"/>
                    </a:ext>
                  </a:extLst>
                </a:gridCol>
              </a:tblGrid>
              <a:tr h="370840">
                <a:tc>
                  <a:txBody>
                    <a:bodyPr/>
                    <a:lstStyle/>
                    <a:p>
                      <a:pPr algn="ctr"/>
                      <a:r>
                        <a:rPr lang="en-US" sz="1300" b="1">
                          <a:latin typeface="Courier New" panose="02070309020205020404" pitchFamily="49" charset="0"/>
                          <a:cs typeface="Courier New" panose="02070309020205020404" pitchFamily="49" charset="0"/>
                        </a:rPr>
                        <a:t>Công cụ</a:t>
                      </a:r>
                    </a:p>
                  </a:txBody>
                  <a:tcPr>
                    <a:solidFill>
                      <a:schemeClr val="bg1">
                        <a:lumMod val="65000"/>
                      </a:schemeClr>
                    </a:solidFill>
                  </a:tcPr>
                </a:tc>
                <a:tc>
                  <a:txBody>
                    <a:bodyPr/>
                    <a:lstStyle/>
                    <a:p>
                      <a:pPr algn="ctr"/>
                      <a:r>
                        <a:rPr lang="en-US" sz="1300" b="1">
                          <a:solidFill>
                            <a:schemeClr val="bg1"/>
                          </a:solidFill>
                          <a:latin typeface="Courier New" panose="02070309020205020404" pitchFamily="49" charset="0"/>
                          <a:cs typeface="Courier New" panose="02070309020205020404" pitchFamily="49" charset="0"/>
                        </a:rPr>
                        <a:t>Chức năng</a:t>
                      </a:r>
                    </a:p>
                  </a:txBody>
                  <a:tcPr>
                    <a:solidFill>
                      <a:schemeClr val="bg1">
                        <a:lumMod val="65000"/>
                      </a:schemeClr>
                    </a:solidFill>
                  </a:tcPr>
                </a:tc>
                <a:extLst>
                  <a:ext uri="{0D108BD9-81ED-4DB2-BD59-A6C34878D82A}">
                    <a16:rowId xmlns:a16="http://schemas.microsoft.com/office/drawing/2014/main" val="2412319105"/>
                  </a:ext>
                </a:extLst>
              </a:tr>
              <a:tr h="370840">
                <a:tc>
                  <a:txBody>
                    <a:bodyPr/>
                    <a:lstStyle/>
                    <a:p>
                      <a:r>
                        <a:rPr lang="en-US" sz="1300" b="1">
                          <a:latin typeface="Courier New" panose="02070309020205020404" pitchFamily="49" charset="0"/>
                          <a:cs typeface="Courier New" panose="02070309020205020404" pitchFamily="49" charset="0"/>
                        </a:rPr>
                        <a:t>Protues</a:t>
                      </a:r>
                    </a:p>
                  </a:txBody>
                  <a:tcPr>
                    <a:solidFill>
                      <a:srgbClr val="EFEFEF"/>
                    </a:solidFill>
                  </a:tcPr>
                </a:tc>
                <a:tc>
                  <a:txBody>
                    <a:bodyPr/>
                    <a:lstStyle/>
                    <a:p>
                      <a:r>
                        <a:rPr lang="en-US" sz="1300" b="1">
                          <a:latin typeface="Courier New" panose="02070309020205020404" pitchFamily="49" charset="0"/>
                          <a:cs typeface="Courier New" panose="02070309020205020404" pitchFamily="49" charset="0"/>
                        </a:rPr>
                        <a:t>Mô phỏng hệ thống, kiểm tra lỗi</a:t>
                      </a:r>
                    </a:p>
                  </a:txBody>
                  <a:tcPr>
                    <a:solidFill>
                      <a:srgbClr val="EFEFEF"/>
                    </a:solidFill>
                  </a:tcPr>
                </a:tc>
                <a:extLst>
                  <a:ext uri="{0D108BD9-81ED-4DB2-BD59-A6C34878D82A}">
                    <a16:rowId xmlns:a16="http://schemas.microsoft.com/office/drawing/2014/main" val="3879026066"/>
                  </a:ext>
                </a:extLst>
              </a:tr>
              <a:tr h="370840">
                <a:tc>
                  <a:txBody>
                    <a:bodyPr/>
                    <a:lstStyle/>
                    <a:p>
                      <a:r>
                        <a:rPr lang="en-US" sz="1300" b="1">
                          <a:latin typeface="Courier New" panose="02070309020205020404" pitchFamily="49" charset="0"/>
                          <a:cs typeface="Courier New" panose="02070309020205020404" pitchFamily="49" charset="0"/>
                        </a:rPr>
                        <a:t>Altium</a:t>
                      </a:r>
                    </a:p>
                  </a:txBody>
                  <a:tcPr>
                    <a:solidFill>
                      <a:srgbClr val="EFEFEF"/>
                    </a:solidFill>
                  </a:tcPr>
                </a:tc>
                <a:tc>
                  <a:txBody>
                    <a:bodyPr/>
                    <a:lstStyle/>
                    <a:p>
                      <a:r>
                        <a:rPr lang="en-US" sz="1300" b="1">
                          <a:latin typeface="Courier New" panose="02070309020205020404" pitchFamily="49" charset="0"/>
                          <a:cs typeface="Courier New" panose="02070309020205020404" pitchFamily="49" charset="0"/>
                        </a:rPr>
                        <a:t>Vẽ sơ đồ nguyên lý, mạch in PCB</a:t>
                      </a:r>
                    </a:p>
                  </a:txBody>
                  <a:tcPr>
                    <a:solidFill>
                      <a:srgbClr val="EFEFEF"/>
                    </a:solidFill>
                  </a:tcPr>
                </a:tc>
                <a:extLst>
                  <a:ext uri="{0D108BD9-81ED-4DB2-BD59-A6C34878D82A}">
                    <a16:rowId xmlns:a16="http://schemas.microsoft.com/office/drawing/2014/main" val="2874573821"/>
                  </a:ext>
                </a:extLst>
              </a:tr>
              <a:tr h="370840">
                <a:tc>
                  <a:txBody>
                    <a:bodyPr/>
                    <a:lstStyle/>
                    <a:p>
                      <a:r>
                        <a:rPr lang="en-US" sz="1300" b="1">
                          <a:latin typeface="Courier New" panose="02070309020205020404" pitchFamily="49" charset="0"/>
                          <a:cs typeface="Courier New" panose="02070309020205020404" pitchFamily="49" charset="0"/>
                        </a:rPr>
                        <a:t>Breadboard</a:t>
                      </a:r>
                    </a:p>
                  </a:txBody>
                  <a:tcPr>
                    <a:solidFill>
                      <a:srgbClr val="EFEFEF"/>
                    </a:solidFill>
                  </a:tcPr>
                </a:tc>
                <a:tc>
                  <a:txBody>
                    <a:bodyPr/>
                    <a:lstStyle/>
                    <a:p>
                      <a:r>
                        <a:rPr lang="en-US" sz="1300" b="1">
                          <a:latin typeface="Courier New" panose="02070309020205020404" pitchFamily="49" charset="0"/>
                          <a:cs typeface="Courier New" panose="02070309020205020404" pitchFamily="49" charset="0"/>
                        </a:rPr>
                        <a:t>Thực hiện hệ thống trên thực tế, kiểm tra lỗi</a:t>
                      </a:r>
                    </a:p>
                  </a:txBody>
                  <a:tcPr>
                    <a:solidFill>
                      <a:srgbClr val="EFEFEF"/>
                    </a:solidFill>
                  </a:tcPr>
                </a:tc>
                <a:extLst>
                  <a:ext uri="{0D108BD9-81ED-4DB2-BD59-A6C34878D82A}">
                    <a16:rowId xmlns:a16="http://schemas.microsoft.com/office/drawing/2014/main" val="1922969955"/>
                  </a:ext>
                </a:extLst>
              </a:tr>
            </a:tbl>
          </a:graphicData>
        </a:graphic>
      </p:graphicFrame>
    </p:spTree>
    <p:extLst>
      <p:ext uri="{BB962C8B-B14F-4D97-AF65-F5344CB8AC3E}">
        <p14:creationId xmlns:p14="http://schemas.microsoft.com/office/powerpoint/2010/main" val="1712651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Box 9">
            <a:extLst>
              <a:ext uri="{FF2B5EF4-FFF2-40B4-BE49-F238E27FC236}">
                <a16:creationId xmlns:a16="http://schemas.microsoft.com/office/drawing/2014/main" id="{B0ADE305-D586-FB13-B9A5-A0C9B79D8972}"/>
              </a:ext>
            </a:extLst>
          </p:cNvPr>
          <p:cNvSpPr txBox="1"/>
          <p:nvPr/>
        </p:nvSpPr>
        <p:spPr>
          <a:xfrm>
            <a:off x="256778" y="1065094"/>
            <a:ext cx="4383802" cy="307777"/>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Phần cứng</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58" name="Google Shape;335;p20">
            <a:extLst>
              <a:ext uri="{FF2B5EF4-FFF2-40B4-BE49-F238E27FC236}">
                <a16:creationId xmlns:a16="http://schemas.microsoft.com/office/drawing/2014/main" id="{D14FA753-A2D6-6FF4-E8C7-D11DBEBB9416}"/>
              </a:ext>
            </a:extLst>
          </p:cNvPr>
          <p:cNvSpPr txBox="1">
            <a:spLocks/>
          </p:cNvSpPr>
          <p:nvPr/>
        </p:nvSpPr>
        <p:spPr>
          <a:xfrm>
            <a:off x="-18226" y="126361"/>
            <a:ext cx="622090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6. Thực hiện hệ thống</a:t>
            </a:r>
          </a:p>
        </p:txBody>
      </p:sp>
      <p:grpSp>
        <p:nvGrpSpPr>
          <p:cNvPr id="59" name="Google Shape;3709;p34">
            <a:extLst>
              <a:ext uri="{FF2B5EF4-FFF2-40B4-BE49-F238E27FC236}">
                <a16:creationId xmlns:a16="http://schemas.microsoft.com/office/drawing/2014/main" id="{466B674F-79B6-8856-7A6A-E33FADDFE6B5}"/>
              </a:ext>
            </a:extLst>
          </p:cNvPr>
          <p:cNvGrpSpPr/>
          <p:nvPr/>
        </p:nvGrpSpPr>
        <p:grpSpPr>
          <a:xfrm>
            <a:off x="310069" y="292302"/>
            <a:ext cx="505460" cy="374015"/>
            <a:chOff x="4756975" y="2341800"/>
            <a:chExt cx="91975" cy="51925"/>
          </a:xfrm>
        </p:grpSpPr>
        <p:sp>
          <p:nvSpPr>
            <p:cNvPr id="60" name="Google Shape;3710;p34">
              <a:extLst>
                <a:ext uri="{FF2B5EF4-FFF2-40B4-BE49-F238E27FC236}">
                  <a16:creationId xmlns:a16="http://schemas.microsoft.com/office/drawing/2014/main" id="{6D2F0617-99D5-5106-90C4-35A67AECA64F}"/>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11;p34">
              <a:extLst>
                <a:ext uri="{FF2B5EF4-FFF2-40B4-BE49-F238E27FC236}">
                  <a16:creationId xmlns:a16="http://schemas.microsoft.com/office/drawing/2014/main" id="{2D1CD7E4-ECC7-76B0-A5FE-59DD656D93B9}"/>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12;p34">
              <a:extLst>
                <a:ext uri="{FF2B5EF4-FFF2-40B4-BE49-F238E27FC236}">
                  <a16:creationId xmlns:a16="http://schemas.microsoft.com/office/drawing/2014/main" id="{6CE09FAA-2887-5094-938B-213E34F43EA4}"/>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13;p34">
              <a:extLst>
                <a:ext uri="{FF2B5EF4-FFF2-40B4-BE49-F238E27FC236}">
                  <a16:creationId xmlns:a16="http://schemas.microsoft.com/office/drawing/2014/main" id="{D8525AFB-E623-0BE8-3992-37E6A228245F}"/>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14;p34">
              <a:extLst>
                <a:ext uri="{FF2B5EF4-FFF2-40B4-BE49-F238E27FC236}">
                  <a16:creationId xmlns:a16="http://schemas.microsoft.com/office/drawing/2014/main" id="{43C2B7A4-54A3-FBF7-9ED3-48C1DD201C35}"/>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15;p34">
              <a:extLst>
                <a:ext uri="{FF2B5EF4-FFF2-40B4-BE49-F238E27FC236}">
                  <a16:creationId xmlns:a16="http://schemas.microsoft.com/office/drawing/2014/main" id="{41F9AAB8-B53A-0A6B-084B-7CC183C3EFF4}"/>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16;p34">
              <a:extLst>
                <a:ext uri="{FF2B5EF4-FFF2-40B4-BE49-F238E27FC236}">
                  <a16:creationId xmlns:a16="http://schemas.microsoft.com/office/drawing/2014/main" id="{19986FBA-6B17-CD4E-0375-73B6B2132534}"/>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17;p34">
              <a:extLst>
                <a:ext uri="{FF2B5EF4-FFF2-40B4-BE49-F238E27FC236}">
                  <a16:creationId xmlns:a16="http://schemas.microsoft.com/office/drawing/2014/main" id="{55E773CB-D2BD-7295-62C6-7AC800B7358A}"/>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18;p34">
              <a:extLst>
                <a:ext uri="{FF2B5EF4-FFF2-40B4-BE49-F238E27FC236}">
                  <a16:creationId xmlns:a16="http://schemas.microsoft.com/office/drawing/2014/main" id="{7E066196-F428-405F-C14F-CB49A94D03E5}"/>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19;p34">
              <a:extLst>
                <a:ext uri="{FF2B5EF4-FFF2-40B4-BE49-F238E27FC236}">
                  <a16:creationId xmlns:a16="http://schemas.microsoft.com/office/drawing/2014/main" id="{642FE00B-7BD5-2273-553A-844C8374B413}"/>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20;p34">
              <a:extLst>
                <a:ext uri="{FF2B5EF4-FFF2-40B4-BE49-F238E27FC236}">
                  <a16:creationId xmlns:a16="http://schemas.microsoft.com/office/drawing/2014/main" id="{B6C333B7-B518-C2D8-3DB1-2693326AFC0C}"/>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21;p34">
              <a:extLst>
                <a:ext uri="{FF2B5EF4-FFF2-40B4-BE49-F238E27FC236}">
                  <a16:creationId xmlns:a16="http://schemas.microsoft.com/office/drawing/2014/main" id="{B5963296-183F-12B4-627F-1B6E1808B8D9}"/>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22;p34">
              <a:extLst>
                <a:ext uri="{FF2B5EF4-FFF2-40B4-BE49-F238E27FC236}">
                  <a16:creationId xmlns:a16="http://schemas.microsoft.com/office/drawing/2014/main" id="{81B5C2A4-8808-C03F-27E9-67F5EF8FDE76}"/>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23;p34">
              <a:extLst>
                <a:ext uri="{FF2B5EF4-FFF2-40B4-BE49-F238E27FC236}">
                  <a16:creationId xmlns:a16="http://schemas.microsoft.com/office/drawing/2014/main" id="{6B73E97E-D30D-ADD0-EA19-3B96B3AEE8E8}"/>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24;p34">
              <a:extLst>
                <a:ext uri="{FF2B5EF4-FFF2-40B4-BE49-F238E27FC236}">
                  <a16:creationId xmlns:a16="http://schemas.microsoft.com/office/drawing/2014/main" id="{E21A145C-8C09-DEB9-8554-43EA95F3167C}"/>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725;p34">
              <a:extLst>
                <a:ext uri="{FF2B5EF4-FFF2-40B4-BE49-F238E27FC236}">
                  <a16:creationId xmlns:a16="http://schemas.microsoft.com/office/drawing/2014/main" id="{7B876545-0492-B524-9ADF-00FE8B09503F}"/>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726;p34">
              <a:extLst>
                <a:ext uri="{FF2B5EF4-FFF2-40B4-BE49-F238E27FC236}">
                  <a16:creationId xmlns:a16="http://schemas.microsoft.com/office/drawing/2014/main" id="{5B3070F8-EF10-F8A0-D09E-050D82018791}"/>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27;p34">
              <a:extLst>
                <a:ext uri="{FF2B5EF4-FFF2-40B4-BE49-F238E27FC236}">
                  <a16:creationId xmlns:a16="http://schemas.microsoft.com/office/drawing/2014/main" id="{07B3A45B-51EF-B50D-5284-FBAA303D77E2}"/>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28;p34">
              <a:extLst>
                <a:ext uri="{FF2B5EF4-FFF2-40B4-BE49-F238E27FC236}">
                  <a16:creationId xmlns:a16="http://schemas.microsoft.com/office/drawing/2014/main" id="{3B670009-B4F8-DD63-B6E2-37837ABAED2B}"/>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29;p34">
              <a:extLst>
                <a:ext uri="{FF2B5EF4-FFF2-40B4-BE49-F238E27FC236}">
                  <a16:creationId xmlns:a16="http://schemas.microsoft.com/office/drawing/2014/main" id="{E3F02707-78E7-8AE3-96FF-D0DF02620A2A}"/>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 name="Picture 80" descr="A computer circuit board with many wires&#10;&#10;Description automatically generated with medium confidence">
            <a:extLst>
              <a:ext uri="{FF2B5EF4-FFF2-40B4-BE49-F238E27FC236}">
                <a16:creationId xmlns:a16="http://schemas.microsoft.com/office/drawing/2014/main" id="{2817A605-4B42-D013-4D70-31EAF3FA002B}"/>
              </a:ext>
            </a:extLst>
          </p:cNvPr>
          <p:cNvPicPr>
            <a:picLocks noChangeAspect="1"/>
          </p:cNvPicPr>
          <p:nvPr/>
        </p:nvPicPr>
        <p:blipFill>
          <a:blip r:embed="rId2"/>
          <a:stretch>
            <a:fillRect/>
          </a:stretch>
        </p:blipFill>
        <p:spPr>
          <a:xfrm>
            <a:off x="1805940" y="767076"/>
            <a:ext cx="7083999" cy="4376424"/>
          </a:xfrm>
          <a:prstGeom prst="rect">
            <a:avLst/>
          </a:prstGeom>
        </p:spPr>
      </p:pic>
    </p:spTree>
    <p:extLst>
      <p:ext uri="{BB962C8B-B14F-4D97-AF65-F5344CB8AC3E}">
        <p14:creationId xmlns:p14="http://schemas.microsoft.com/office/powerpoint/2010/main" val="2427155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A circuit board with wires and a screen&#10;&#10;Description automatically generated">
            <a:extLst>
              <a:ext uri="{FF2B5EF4-FFF2-40B4-BE49-F238E27FC236}">
                <a16:creationId xmlns:a16="http://schemas.microsoft.com/office/drawing/2014/main" id="{07EF7809-6FD0-3187-9989-E55692B27AF0}"/>
              </a:ext>
            </a:extLst>
          </p:cNvPr>
          <p:cNvPicPr>
            <a:picLocks noChangeAspect="1"/>
          </p:cNvPicPr>
          <p:nvPr/>
        </p:nvPicPr>
        <p:blipFill>
          <a:blip r:embed="rId2"/>
          <a:stretch>
            <a:fillRect/>
          </a:stretch>
        </p:blipFill>
        <p:spPr>
          <a:xfrm>
            <a:off x="1291113" y="1082039"/>
            <a:ext cx="6561773" cy="3680461"/>
          </a:xfrm>
          <a:prstGeom prst="rect">
            <a:avLst/>
          </a:prstGeom>
        </p:spPr>
      </p:pic>
      <p:sp>
        <p:nvSpPr>
          <p:cNvPr id="34" name="Text Box 9">
            <a:extLst>
              <a:ext uri="{FF2B5EF4-FFF2-40B4-BE49-F238E27FC236}">
                <a16:creationId xmlns:a16="http://schemas.microsoft.com/office/drawing/2014/main" id="{2DC22E85-3112-A31F-68D8-266D9054DB32}"/>
              </a:ext>
            </a:extLst>
          </p:cNvPr>
          <p:cNvSpPr txBox="1"/>
          <p:nvPr/>
        </p:nvSpPr>
        <p:spPr>
          <a:xfrm>
            <a:off x="757962" y="600252"/>
            <a:ext cx="4383802" cy="307777"/>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Phần cứng</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35" name="Google Shape;335;p20">
            <a:extLst>
              <a:ext uri="{FF2B5EF4-FFF2-40B4-BE49-F238E27FC236}">
                <a16:creationId xmlns:a16="http://schemas.microsoft.com/office/drawing/2014/main" id="{303C9F05-CACA-20D5-4791-25CB4672020E}"/>
              </a:ext>
            </a:extLst>
          </p:cNvPr>
          <p:cNvSpPr txBox="1">
            <a:spLocks/>
          </p:cNvSpPr>
          <p:nvPr/>
        </p:nvSpPr>
        <p:spPr>
          <a:xfrm>
            <a:off x="-18226" y="126361"/>
            <a:ext cx="622090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6. Thực hiện hệ thống</a:t>
            </a:r>
          </a:p>
        </p:txBody>
      </p:sp>
      <p:grpSp>
        <p:nvGrpSpPr>
          <p:cNvPr id="36" name="Google Shape;3709;p34">
            <a:extLst>
              <a:ext uri="{FF2B5EF4-FFF2-40B4-BE49-F238E27FC236}">
                <a16:creationId xmlns:a16="http://schemas.microsoft.com/office/drawing/2014/main" id="{56958275-7678-DD8D-8816-0316F7CC2DE1}"/>
              </a:ext>
            </a:extLst>
          </p:cNvPr>
          <p:cNvGrpSpPr/>
          <p:nvPr/>
        </p:nvGrpSpPr>
        <p:grpSpPr>
          <a:xfrm>
            <a:off x="310069" y="292302"/>
            <a:ext cx="505460" cy="374015"/>
            <a:chOff x="4756975" y="2341800"/>
            <a:chExt cx="91975" cy="51925"/>
          </a:xfrm>
        </p:grpSpPr>
        <p:sp>
          <p:nvSpPr>
            <p:cNvPr id="37" name="Google Shape;3710;p34">
              <a:extLst>
                <a:ext uri="{FF2B5EF4-FFF2-40B4-BE49-F238E27FC236}">
                  <a16:creationId xmlns:a16="http://schemas.microsoft.com/office/drawing/2014/main" id="{687B4716-4DB5-7534-3F38-F19363AFE38F}"/>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11;p34">
              <a:extLst>
                <a:ext uri="{FF2B5EF4-FFF2-40B4-BE49-F238E27FC236}">
                  <a16:creationId xmlns:a16="http://schemas.microsoft.com/office/drawing/2014/main" id="{4EB44D54-3F15-DC3F-9B03-1931F640DB6C}"/>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12;p34">
              <a:extLst>
                <a:ext uri="{FF2B5EF4-FFF2-40B4-BE49-F238E27FC236}">
                  <a16:creationId xmlns:a16="http://schemas.microsoft.com/office/drawing/2014/main" id="{46ED2271-A629-7ED6-33D9-FEC9DD5BA105}"/>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13;p34">
              <a:extLst>
                <a:ext uri="{FF2B5EF4-FFF2-40B4-BE49-F238E27FC236}">
                  <a16:creationId xmlns:a16="http://schemas.microsoft.com/office/drawing/2014/main" id="{43A2E5D8-3851-566D-9E2E-3A83694D9A5E}"/>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14;p34">
              <a:extLst>
                <a:ext uri="{FF2B5EF4-FFF2-40B4-BE49-F238E27FC236}">
                  <a16:creationId xmlns:a16="http://schemas.microsoft.com/office/drawing/2014/main" id="{4D542E21-6779-9D56-07CA-A99AB28C3DEC}"/>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15;p34">
              <a:extLst>
                <a:ext uri="{FF2B5EF4-FFF2-40B4-BE49-F238E27FC236}">
                  <a16:creationId xmlns:a16="http://schemas.microsoft.com/office/drawing/2014/main" id="{077D2BFD-75DE-40DA-B790-A9F2AD1A880A}"/>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16;p34">
              <a:extLst>
                <a:ext uri="{FF2B5EF4-FFF2-40B4-BE49-F238E27FC236}">
                  <a16:creationId xmlns:a16="http://schemas.microsoft.com/office/drawing/2014/main" id="{312C25A2-25EA-AF24-835E-41A4BAC4D918}"/>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17;p34">
              <a:extLst>
                <a:ext uri="{FF2B5EF4-FFF2-40B4-BE49-F238E27FC236}">
                  <a16:creationId xmlns:a16="http://schemas.microsoft.com/office/drawing/2014/main" id="{EE6095BA-6B82-618F-58D6-FC36136015C6}"/>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18;p34">
              <a:extLst>
                <a:ext uri="{FF2B5EF4-FFF2-40B4-BE49-F238E27FC236}">
                  <a16:creationId xmlns:a16="http://schemas.microsoft.com/office/drawing/2014/main" id="{9FAEA086-E9F1-5829-B6CB-7C86FC31C157}"/>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19;p34">
              <a:extLst>
                <a:ext uri="{FF2B5EF4-FFF2-40B4-BE49-F238E27FC236}">
                  <a16:creationId xmlns:a16="http://schemas.microsoft.com/office/drawing/2014/main" id="{B8FD0C60-D6CC-17B1-3F7D-2AEDFA2A165D}"/>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20;p34">
              <a:extLst>
                <a:ext uri="{FF2B5EF4-FFF2-40B4-BE49-F238E27FC236}">
                  <a16:creationId xmlns:a16="http://schemas.microsoft.com/office/drawing/2014/main" id="{9D428FB1-271A-810F-4FA1-92EC50EB1AB7}"/>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21;p34">
              <a:extLst>
                <a:ext uri="{FF2B5EF4-FFF2-40B4-BE49-F238E27FC236}">
                  <a16:creationId xmlns:a16="http://schemas.microsoft.com/office/drawing/2014/main" id="{11296F38-8875-7A43-5EE3-3F7B2C9BF26C}"/>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22;p34">
              <a:extLst>
                <a:ext uri="{FF2B5EF4-FFF2-40B4-BE49-F238E27FC236}">
                  <a16:creationId xmlns:a16="http://schemas.microsoft.com/office/drawing/2014/main" id="{6EDEE3FE-815D-4E70-B8B6-FD75ACE100EF}"/>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23;p34">
              <a:extLst>
                <a:ext uri="{FF2B5EF4-FFF2-40B4-BE49-F238E27FC236}">
                  <a16:creationId xmlns:a16="http://schemas.microsoft.com/office/drawing/2014/main" id="{EAD49A44-EA88-44DF-3572-C040E99FAB53}"/>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24;p34">
              <a:extLst>
                <a:ext uri="{FF2B5EF4-FFF2-40B4-BE49-F238E27FC236}">
                  <a16:creationId xmlns:a16="http://schemas.microsoft.com/office/drawing/2014/main" id="{F3C21A88-0330-1965-8087-73DD39A9B816}"/>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25;p34">
              <a:extLst>
                <a:ext uri="{FF2B5EF4-FFF2-40B4-BE49-F238E27FC236}">
                  <a16:creationId xmlns:a16="http://schemas.microsoft.com/office/drawing/2014/main" id="{6D583C21-B63A-B306-10D3-B9A6590D451B}"/>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26;p34">
              <a:extLst>
                <a:ext uri="{FF2B5EF4-FFF2-40B4-BE49-F238E27FC236}">
                  <a16:creationId xmlns:a16="http://schemas.microsoft.com/office/drawing/2014/main" id="{1328BBC4-5038-23B8-ED5A-7310AC1F082D}"/>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27;p34">
              <a:extLst>
                <a:ext uri="{FF2B5EF4-FFF2-40B4-BE49-F238E27FC236}">
                  <a16:creationId xmlns:a16="http://schemas.microsoft.com/office/drawing/2014/main" id="{622DE679-BF15-5F41-0467-FE2B7C4E6201}"/>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28;p34">
              <a:extLst>
                <a:ext uri="{FF2B5EF4-FFF2-40B4-BE49-F238E27FC236}">
                  <a16:creationId xmlns:a16="http://schemas.microsoft.com/office/drawing/2014/main" id="{847968BB-0E44-B69A-2E6C-51308E6ADC7B}"/>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29;p34">
              <a:extLst>
                <a:ext uri="{FF2B5EF4-FFF2-40B4-BE49-F238E27FC236}">
                  <a16:creationId xmlns:a16="http://schemas.microsoft.com/office/drawing/2014/main" id="{CF97C408-2847-1AC3-53DD-63E129CD0F2B}"/>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022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A diagram of a circuit board&#10;&#10;Description automatically generated">
            <a:extLst>
              <a:ext uri="{FF2B5EF4-FFF2-40B4-BE49-F238E27FC236}">
                <a16:creationId xmlns:a16="http://schemas.microsoft.com/office/drawing/2014/main" id="{DB731880-5C37-E7D4-9F42-05EB3AC72698}"/>
              </a:ext>
            </a:extLst>
          </p:cNvPr>
          <p:cNvPicPr>
            <a:picLocks noChangeAspect="1"/>
          </p:cNvPicPr>
          <p:nvPr/>
        </p:nvPicPr>
        <p:blipFill>
          <a:blip r:embed="rId2"/>
          <a:stretch>
            <a:fillRect/>
          </a:stretch>
        </p:blipFill>
        <p:spPr>
          <a:xfrm>
            <a:off x="310069" y="755094"/>
            <a:ext cx="8284125" cy="4388405"/>
          </a:xfrm>
          <a:prstGeom prst="rect">
            <a:avLst/>
          </a:prstGeom>
        </p:spPr>
      </p:pic>
      <p:sp>
        <p:nvSpPr>
          <p:cNvPr id="34" name="Text Box 9">
            <a:extLst>
              <a:ext uri="{FF2B5EF4-FFF2-40B4-BE49-F238E27FC236}">
                <a16:creationId xmlns:a16="http://schemas.microsoft.com/office/drawing/2014/main" id="{45EA6EAB-4C66-A878-C5B5-711FEAC92780}"/>
              </a:ext>
            </a:extLst>
          </p:cNvPr>
          <p:cNvSpPr txBox="1"/>
          <p:nvPr/>
        </p:nvSpPr>
        <p:spPr>
          <a:xfrm>
            <a:off x="339333" y="688413"/>
            <a:ext cx="4383802" cy="307777"/>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Phần cứng</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35" name="Google Shape;335;p20">
            <a:extLst>
              <a:ext uri="{FF2B5EF4-FFF2-40B4-BE49-F238E27FC236}">
                <a16:creationId xmlns:a16="http://schemas.microsoft.com/office/drawing/2014/main" id="{A01BFB76-D0B7-925B-5CD1-D808CBAB214D}"/>
              </a:ext>
            </a:extLst>
          </p:cNvPr>
          <p:cNvSpPr txBox="1">
            <a:spLocks/>
          </p:cNvSpPr>
          <p:nvPr/>
        </p:nvSpPr>
        <p:spPr>
          <a:xfrm>
            <a:off x="-18226" y="126361"/>
            <a:ext cx="622090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6. Thực hiện hệ thống</a:t>
            </a:r>
          </a:p>
        </p:txBody>
      </p:sp>
      <p:grpSp>
        <p:nvGrpSpPr>
          <p:cNvPr id="36" name="Google Shape;3709;p34">
            <a:extLst>
              <a:ext uri="{FF2B5EF4-FFF2-40B4-BE49-F238E27FC236}">
                <a16:creationId xmlns:a16="http://schemas.microsoft.com/office/drawing/2014/main" id="{8BC5D491-DB5A-6446-60DD-A938DA8F59D9}"/>
              </a:ext>
            </a:extLst>
          </p:cNvPr>
          <p:cNvGrpSpPr/>
          <p:nvPr/>
        </p:nvGrpSpPr>
        <p:grpSpPr>
          <a:xfrm>
            <a:off x="310069" y="292302"/>
            <a:ext cx="505460" cy="374015"/>
            <a:chOff x="4756975" y="2341800"/>
            <a:chExt cx="91975" cy="51925"/>
          </a:xfrm>
        </p:grpSpPr>
        <p:sp>
          <p:nvSpPr>
            <p:cNvPr id="37" name="Google Shape;3710;p34">
              <a:extLst>
                <a:ext uri="{FF2B5EF4-FFF2-40B4-BE49-F238E27FC236}">
                  <a16:creationId xmlns:a16="http://schemas.microsoft.com/office/drawing/2014/main" id="{F7A1B8ED-E48F-8414-3906-A33F341DF93A}"/>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11;p34">
              <a:extLst>
                <a:ext uri="{FF2B5EF4-FFF2-40B4-BE49-F238E27FC236}">
                  <a16:creationId xmlns:a16="http://schemas.microsoft.com/office/drawing/2014/main" id="{6D24F5D5-02FD-9C67-6E2B-234A683E087A}"/>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12;p34">
              <a:extLst>
                <a:ext uri="{FF2B5EF4-FFF2-40B4-BE49-F238E27FC236}">
                  <a16:creationId xmlns:a16="http://schemas.microsoft.com/office/drawing/2014/main" id="{88361129-5110-ED06-B2A5-250C3D306E78}"/>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13;p34">
              <a:extLst>
                <a:ext uri="{FF2B5EF4-FFF2-40B4-BE49-F238E27FC236}">
                  <a16:creationId xmlns:a16="http://schemas.microsoft.com/office/drawing/2014/main" id="{92B95B6D-0628-E0F3-3EEE-2BFA74D29DBB}"/>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14;p34">
              <a:extLst>
                <a:ext uri="{FF2B5EF4-FFF2-40B4-BE49-F238E27FC236}">
                  <a16:creationId xmlns:a16="http://schemas.microsoft.com/office/drawing/2014/main" id="{AD71F664-B361-DC51-4361-D890AF9B3C6D}"/>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15;p34">
              <a:extLst>
                <a:ext uri="{FF2B5EF4-FFF2-40B4-BE49-F238E27FC236}">
                  <a16:creationId xmlns:a16="http://schemas.microsoft.com/office/drawing/2014/main" id="{B3362426-8959-538D-6019-8C5BBE674495}"/>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16;p34">
              <a:extLst>
                <a:ext uri="{FF2B5EF4-FFF2-40B4-BE49-F238E27FC236}">
                  <a16:creationId xmlns:a16="http://schemas.microsoft.com/office/drawing/2014/main" id="{FAF59611-6725-8581-5656-6D8A3A1F2057}"/>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17;p34">
              <a:extLst>
                <a:ext uri="{FF2B5EF4-FFF2-40B4-BE49-F238E27FC236}">
                  <a16:creationId xmlns:a16="http://schemas.microsoft.com/office/drawing/2014/main" id="{2E2B84D5-7416-BAEA-B70E-845FCA74C76B}"/>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18;p34">
              <a:extLst>
                <a:ext uri="{FF2B5EF4-FFF2-40B4-BE49-F238E27FC236}">
                  <a16:creationId xmlns:a16="http://schemas.microsoft.com/office/drawing/2014/main" id="{3F2EF469-CF75-84AF-91BD-711C42D1AC81}"/>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19;p34">
              <a:extLst>
                <a:ext uri="{FF2B5EF4-FFF2-40B4-BE49-F238E27FC236}">
                  <a16:creationId xmlns:a16="http://schemas.microsoft.com/office/drawing/2014/main" id="{A2A13679-44F3-60B0-F422-29E5F7A1E127}"/>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20;p34">
              <a:extLst>
                <a:ext uri="{FF2B5EF4-FFF2-40B4-BE49-F238E27FC236}">
                  <a16:creationId xmlns:a16="http://schemas.microsoft.com/office/drawing/2014/main" id="{9FD03721-0314-83F2-8D30-DD74E0DC0B7E}"/>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21;p34">
              <a:extLst>
                <a:ext uri="{FF2B5EF4-FFF2-40B4-BE49-F238E27FC236}">
                  <a16:creationId xmlns:a16="http://schemas.microsoft.com/office/drawing/2014/main" id="{C4FD93DD-7480-F947-49B8-F8167DC7BD95}"/>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22;p34">
              <a:extLst>
                <a:ext uri="{FF2B5EF4-FFF2-40B4-BE49-F238E27FC236}">
                  <a16:creationId xmlns:a16="http://schemas.microsoft.com/office/drawing/2014/main" id="{3086F83D-E235-7160-EE5A-0DCA222BA35C}"/>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23;p34">
              <a:extLst>
                <a:ext uri="{FF2B5EF4-FFF2-40B4-BE49-F238E27FC236}">
                  <a16:creationId xmlns:a16="http://schemas.microsoft.com/office/drawing/2014/main" id="{E246278A-1797-3FDE-27C2-88EEC0D8A210}"/>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24;p34">
              <a:extLst>
                <a:ext uri="{FF2B5EF4-FFF2-40B4-BE49-F238E27FC236}">
                  <a16:creationId xmlns:a16="http://schemas.microsoft.com/office/drawing/2014/main" id="{757B211D-29C6-6AA0-458A-EB5A7C32C08F}"/>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25;p34">
              <a:extLst>
                <a:ext uri="{FF2B5EF4-FFF2-40B4-BE49-F238E27FC236}">
                  <a16:creationId xmlns:a16="http://schemas.microsoft.com/office/drawing/2014/main" id="{B32AEA2F-4737-71FE-C971-FF8F046DEA58}"/>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26;p34">
              <a:extLst>
                <a:ext uri="{FF2B5EF4-FFF2-40B4-BE49-F238E27FC236}">
                  <a16:creationId xmlns:a16="http://schemas.microsoft.com/office/drawing/2014/main" id="{1B133AEF-21BF-8FE3-4ECA-14EB2155D7C8}"/>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27;p34">
              <a:extLst>
                <a:ext uri="{FF2B5EF4-FFF2-40B4-BE49-F238E27FC236}">
                  <a16:creationId xmlns:a16="http://schemas.microsoft.com/office/drawing/2014/main" id="{9D3D5939-DEC3-700B-291F-D1D177347AB5}"/>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28;p34">
              <a:extLst>
                <a:ext uri="{FF2B5EF4-FFF2-40B4-BE49-F238E27FC236}">
                  <a16:creationId xmlns:a16="http://schemas.microsoft.com/office/drawing/2014/main" id="{D4DC93A0-0A8E-D995-9D25-6E48D968EF21}"/>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29;p34">
              <a:extLst>
                <a:ext uri="{FF2B5EF4-FFF2-40B4-BE49-F238E27FC236}">
                  <a16:creationId xmlns:a16="http://schemas.microsoft.com/office/drawing/2014/main" id="{42043DDB-1735-4832-D65F-5B43698BC0FC}"/>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0733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up of a circuit board&#10;&#10;Description automatically generated">
            <a:extLst>
              <a:ext uri="{FF2B5EF4-FFF2-40B4-BE49-F238E27FC236}">
                <a16:creationId xmlns:a16="http://schemas.microsoft.com/office/drawing/2014/main" id="{1DF2485C-F4EB-FDD1-9BB2-7178DB8DC1B7}"/>
              </a:ext>
            </a:extLst>
          </p:cNvPr>
          <p:cNvPicPr>
            <a:picLocks noChangeAspect="1"/>
          </p:cNvPicPr>
          <p:nvPr/>
        </p:nvPicPr>
        <p:blipFill>
          <a:blip r:embed="rId2"/>
          <a:srcRect r="48347"/>
          <a:stretch/>
        </p:blipFill>
        <p:spPr>
          <a:xfrm>
            <a:off x="151200" y="1133609"/>
            <a:ext cx="5306400" cy="3639617"/>
          </a:xfrm>
          <a:prstGeom prst="rect">
            <a:avLst/>
          </a:prstGeom>
        </p:spPr>
      </p:pic>
      <p:sp>
        <p:nvSpPr>
          <p:cNvPr id="13" name="Text Box 9">
            <a:extLst>
              <a:ext uri="{FF2B5EF4-FFF2-40B4-BE49-F238E27FC236}">
                <a16:creationId xmlns:a16="http://schemas.microsoft.com/office/drawing/2014/main" id="{E4A06D81-B855-2BCE-E545-60740779E8FA}"/>
              </a:ext>
            </a:extLst>
          </p:cNvPr>
          <p:cNvSpPr txBox="1"/>
          <p:nvPr/>
        </p:nvSpPr>
        <p:spPr>
          <a:xfrm>
            <a:off x="339333" y="688413"/>
            <a:ext cx="4383802" cy="307777"/>
          </a:xfrm>
          <a:prstGeom prst="rect">
            <a:avLst/>
          </a:prstGeom>
          <a:noFill/>
        </p:spPr>
        <p:txBody>
          <a:bodyPr wrap="square" rtlCol="0">
            <a:spAutoFit/>
          </a:bodyPr>
          <a:lstStyle/>
          <a:p>
            <a:r>
              <a:rPr lang="en-US" altLang="en-US" b="1">
                <a:solidFill>
                  <a:schemeClr val="tx1">
                    <a:lumMod val="95000"/>
                    <a:lumOff val="5000"/>
                  </a:schemeClr>
                </a:solidFill>
                <a:latin typeface="Courier New" panose="02070309020205020404" charset="0"/>
                <a:cs typeface="Courier New" panose="02070309020205020404" charset="0"/>
                <a:sym typeface="+mn-ea"/>
              </a:rPr>
              <a:t>• Phần cứng</a:t>
            </a:r>
            <a:endParaRPr lang="en-US" altLang="en-US" b="1">
              <a:solidFill>
                <a:schemeClr val="tx1">
                  <a:lumMod val="95000"/>
                  <a:lumOff val="5000"/>
                </a:schemeClr>
              </a:solidFill>
              <a:latin typeface="Courier New" panose="02070309020205020404" charset="0"/>
              <a:cs typeface="Courier New" panose="02070309020205020404" charset="0"/>
            </a:endParaRPr>
          </a:p>
        </p:txBody>
      </p:sp>
      <p:sp>
        <p:nvSpPr>
          <p:cNvPr id="14" name="Google Shape;335;p20">
            <a:extLst>
              <a:ext uri="{FF2B5EF4-FFF2-40B4-BE49-F238E27FC236}">
                <a16:creationId xmlns:a16="http://schemas.microsoft.com/office/drawing/2014/main" id="{9E4A1515-5827-98DB-8085-BA75C50C208B}"/>
              </a:ext>
            </a:extLst>
          </p:cNvPr>
          <p:cNvSpPr txBox="1">
            <a:spLocks/>
          </p:cNvSpPr>
          <p:nvPr/>
        </p:nvSpPr>
        <p:spPr>
          <a:xfrm>
            <a:off x="-18226" y="126361"/>
            <a:ext cx="622090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6. Thực hiện hệ thống</a:t>
            </a:r>
          </a:p>
        </p:txBody>
      </p:sp>
      <p:grpSp>
        <p:nvGrpSpPr>
          <p:cNvPr id="15" name="Google Shape;3709;p34">
            <a:extLst>
              <a:ext uri="{FF2B5EF4-FFF2-40B4-BE49-F238E27FC236}">
                <a16:creationId xmlns:a16="http://schemas.microsoft.com/office/drawing/2014/main" id="{065976B7-386C-F512-C0FB-D3494C0298CA}"/>
              </a:ext>
            </a:extLst>
          </p:cNvPr>
          <p:cNvGrpSpPr/>
          <p:nvPr/>
        </p:nvGrpSpPr>
        <p:grpSpPr>
          <a:xfrm>
            <a:off x="310069" y="292302"/>
            <a:ext cx="505460" cy="374015"/>
            <a:chOff x="4756975" y="2341800"/>
            <a:chExt cx="91975" cy="51925"/>
          </a:xfrm>
        </p:grpSpPr>
        <p:sp>
          <p:nvSpPr>
            <p:cNvPr id="16" name="Google Shape;3710;p34">
              <a:extLst>
                <a:ext uri="{FF2B5EF4-FFF2-40B4-BE49-F238E27FC236}">
                  <a16:creationId xmlns:a16="http://schemas.microsoft.com/office/drawing/2014/main" id="{BBCB6096-EE26-7499-AE24-27E84B7E0B79}"/>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1;p34">
              <a:extLst>
                <a:ext uri="{FF2B5EF4-FFF2-40B4-BE49-F238E27FC236}">
                  <a16:creationId xmlns:a16="http://schemas.microsoft.com/office/drawing/2014/main" id="{80B17AE6-BB80-B9ED-81EC-6B0F212A4CF4}"/>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2;p34">
              <a:extLst>
                <a:ext uri="{FF2B5EF4-FFF2-40B4-BE49-F238E27FC236}">
                  <a16:creationId xmlns:a16="http://schemas.microsoft.com/office/drawing/2014/main" id="{08809123-263F-DE5A-7B34-5AD7D8FCE32E}"/>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3;p34">
              <a:extLst>
                <a:ext uri="{FF2B5EF4-FFF2-40B4-BE49-F238E27FC236}">
                  <a16:creationId xmlns:a16="http://schemas.microsoft.com/office/drawing/2014/main" id="{998590F9-434C-6889-7B52-55E3AB3C254D}"/>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14;p34">
              <a:extLst>
                <a:ext uri="{FF2B5EF4-FFF2-40B4-BE49-F238E27FC236}">
                  <a16:creationId xmlns:a16="http://schemas.microsoft.com/office/drawing/2014/main" id="{5429925B-1B0B-1815-D5BD-44B88B5F5329}"/>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5;p34">
              <a:extLst>
                <a:ext uri="{FF2B5EF4-FFF2-40B4-BE49-F238E27FC236}">
                  <a16:creationId xmlns:a16="http://schemas.microsoft.com/office/drawing/2014/main" id="{BE68F295-3DA8-55BD-E8E2-A4471D895A5E}"/>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6;p34">
              <a:extLst>
                <a:ext uri="{FF2B5EF4-FFF2-40B4-BE49-F238E27FC236}">
                  <a16:creationId xmlns:a16="http://schemas.microsoft.com/office/drawing/2014/main" id="{82F65E10-6E36-2F67-F141-2163D98471AD}"/>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17;p34">
              <a:extLst>
                <a:ext uri="{FF2B5EF4-FFF2-40B4-BE49-F238E27FC236}">
                  <a16:creationId xmlns:a16="http://schemas.microsoft.com/office/drawing/2014/main" id="{A92257CF-306C-4E85-3200-AE7BB8AD31B6}"/>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18;p34">
              <a:extLst>
                <a:ext uri="{FF2B5EF4-FFF2-40B4-BE49-F238E27FC236}">
                  <a16:creationId xmlns:a16="http://schemas.microsoft.com/office/drawing/2014/main" id="{AAFABE08-32D8-8F0A-1544-7C9720D517FA}"/>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19;p34">
              <a:extLst>
                <a:ext uri="{FF2B5EF4-FFF2-40B4-BE49-F238E27FC236}">
                  <a16:creationId xmlns:a16="http://schemas.microsoft.com/office/drawing/2014/main" id="{6C4D2542-7C61-C8D1-25CD-9478B8681D4A}"/>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0;p34">
              <a:extLst>
                <a:ext uri="{FF2B5EF4-FFF2-40B4-BE49-F238E27FC236}">
                  <a16:creationId xmlns:a16="http://schemas.microsoft.com/office/drawing/2014/main" id="{CF989EF9-A97B-F0CE-A2CD-81DD3331E20E}"/>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1;p34">
              <a:extLst>
                <a:ext uri="{FF2B5EF4-FFF2-40B4-BE49-F238E27FC236}">
                  <a16:creationId xmlns:a16="http://schemas.microsoft.com/office/drawing/2014/main" id="{FDE5019F-F478-E833-54F1-DF36CCC0EBE0}"/>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2;p34">
              <a:extLst>
                <a:ext uri="{FF2B5EF4-FFF2-40B4-BE49-F238E27FC236}">
                  <a16:creationId xmlns:a16="http://schemas.microsoft.com/office/drawing/2014/main" id="{9E906259-5EAF-4317-0D71-BFDDC7D851E9}"/>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3;p34">
              <a:extLst>
                <a:ext uri="{FF2B5EF4-FFF2-40B4-BE49-F238E27FC236}">
                  <a16:creationId xmlns:a16="http://schemas.microsoft.com/office/drawing/2014/main" id="{4B541B50-1716-FED9-BCE1-5D8929B09C1E}"/>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4;p34">
              <a:extLst>
                <a:ext uri="{FF2B5EF4-FFF2-40B4-BE49-F238E27FC236}">
                  <a16:creationId xmlns:a16="http://schemas.microsoft.com/office/drawing/2014/main" id="{D59D876F-97A8-2152-E768-0DA1F989C97F}"/>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25;p34">
              <a:extLst>
                <a:ext uri="{FF2B5EF4-FFF2-40B4-BE49-F238E27FC236}">
                  <a16:creationId xmlns:a16="http://schemas.microsoft.com/office/drawing/2014/main" id="{B0B9195E-A15C-0FF2-0937-1E5C10675F27}"/>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26;p34">
              <a:extLst>
                <a:ext uri="{FF2B5EF4-FFF2-40B4-BE49-F238E27FC236}">
                  <a16:creationId xmlns:a16="http://schemas.microsoft.com/office/drawing/2014/main" id="{E0510A27-205C-2110-4396-663DE763EFFF}"/>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27;p34">
              <a:extLst>
                <a:ext uri="{FF2B5EF4-FFF2-40B4-BE49-F238E27FC236}">
                  <a16:creationId xmlns:a16="http://schemas.microsoft.com/office/drawing/2014/main" id="{B03B274D-57EB-6166-5E76-F32D34DEFD59}"/>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28;p34">
              <a:extLst>
                <a:ext uri="{FF2B5EF4-FFF2-40B4-BE49-F238E27FC236}">
                  <a16:creationId xmlns:a16="http://schemas.microsoft.com/office/drawing/2014/main" id="{BD5CC944-500C-2516-573F-971BAADBB492}"/>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29;p34">
              <a:extLst>
                <a:ext uri="{FF2B5EF4-FFF2-40B4-BE49-F238E27FC236}">
                  <a16:creationId xmlns:a16="http://schemas.microsoft.com/office/drawing/2014/main" id="{74677455-FDA3-2EAA-4081-C889673BB32E}"/>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lose-up of a green circuit board&#10;&#10;Description automatically generated">
            <a:extLst>
              <a:ext uri="{FF2B5EF4-FFF2-40B4-BE49-F238E27FC236}">
                <a16:creationId xmlns:a16="http://schemas.microsoft.com/office/drawing/2014/main" id="{69D8835D-F255-6F71-5610-084A4BC6E133}"/>
              </a:ext>
            </a:extLst>
          </p:cNvPr>
          <p:cNvPicPr>
            <a:picLocks noChangeAspect="1"/>
          </p:cNvPicPr>
          <p:nvPr/>
        </p:nvPicPr>
        <p:blipFill>
          <a:blip r:embed="rId3"/>
          <a:stretch>
            <a:fillRect/>
          </a:stretch>
        </p:blipFill>
        <p:spPr>
          <a:xfrm rot="16200000">
            <a:off x="5053130" y="1371906"/>
            <a:ext cx="4308430" cy="2898134"/>
          </a:xfrm>
          <a:prstGeom prst="rect">
            <a:avLst/>
          </a:prstGeom>
        </p:spPr>
      </p:pic>
    </p:spTree>
    <p:extLst>
      <p:ext uri="{BB962C8B-B14F-4D97-AF65-F5344CB8AC3E}">
        <p14:creationId xmlns:p14="http://schemas.microsoft.com/office/powerpoint/2010/main" val="4293622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13" name="Google Shape;335;p20">
            <a:extLst>
              <a:ext uri="{FF2B5EF4-FFF2-40B4-BE49-F238E27FC236}">
                <a16:creationId xmlns:a16="http://schemas.microsoft.com/office/drawing/2014/main" id="{94922CF6-87A7-0249-30EA-C9DE63D4DDF1}"/>
              </a:ext>
            </a:extLst>
          </p:cNvPr>
          <p:cNvSpPr txBox="1">
            <a:spLocks/>
          </p:cNvSpPr>
          <p:nvPr/>
        </p:nvSpPr>
        <p:spPr>
          <a:xfrm>
            <a:off x="-18226" y="126361"/>
            <a:ext cx="6527026"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7. Hoàn thiện sản phẩm</a:t>
            </a:r>
          </a:p>
        </p:txBody>
      </p:sp>
      <p:grpSp>
        <p:nvGrpSpPr>
          <p:cNvPr id="14" name="Google Shape;3709;p34">
            <a:extLst>
              <a:ext uri="{FF2B5EF4-FFF2-40B4-BE49-F238E27FC236}">
                <a16:creationId xmlns:a16="http://schemas.microsoft.com/office/drawing/2014/main" id="{9C930AE8-2554-DFB1-468E-F4A1A7FCB8DB}"/>
              </a:ext>
            </a:extLst>
          </p:cNvPr>
          <p:cNvGrpSpPr/>
          <p:nvPr/>
        </p:nvGrpSpPr>
        <p:grpSpPr>
          <a:xfrm>
            <a:off x="310069" y="292302"/>
            <a:ext cx="505460" cy="374015"/>
            <a:chOff x="4756975" y="2341800"/>
            <a:chExt cx="91975" cy="51925"/>
          </a:xfrm>
        </p:grpSpPr>
        <p:sp>
          <p:nvSpPr>
            <p:cNvPr id="15" name="Google Shape;3710;p34">
              <a:extLst>
                <a:ext uri="{FF2B5EF4-FFF2-40B4-BE49-F238E27FC236}">
                  <a16:creationId xmlns:a16="http://schemas.microsoft.com/office/drawing/2014/main" id="{52A40E99-879D-4B13-3C39-2C84AD319BB3}"/>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1;p34">
              <a:extLst>
                <a:ext uri="{FF2B5EF4-FFF2-40B4-BE49-F238E27FC236}">
                  <a16:creationId xmlns:a16="http://schemas.microsoft.com/office/drawing/2014/main" id="{A40BDAFE-8A48-8355-24C9-BCC9051D7569}"/>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2;p34">
              <a:extLst>
                <a:ext uri="{FF2B5EF4-FFF2-40B4-BE49-F238E27FC236}">
                  <a16:creationId xmlns:a16="http://schemas.microsoft.com/office/drawing/2014/main" id="{F9007575-A0AF-32B2-2F3B-279B5540917A}"/>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3;p34">
              <a:extLst>
                <a:ext uri="{FF2B5EF4-FFF2-40B4-BE49-F238E27FC236}">
                  <a16:creationId xmlns:a16="http://schemas.microsoft.com/office/drawing/2014/main" id="{A78FFD5F-300B-8A73-A591-D9F454110681}"/>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4;p34">
              <a:extLst>
                <a:ext uri="{FF2B5EF4-FFF2-40B4-BE49-F238E27FC236}">
                  <a16:creationId xmlns:a16="http://schemas.microsoft.com/office/drawing/2014/main" id="{3DB92491-18E9-1020-93F5-0C81617A79E5}"/>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15;p34">
              <a:extLst>
                <a:ext uri="{FF2B5EF4-FFF2-40B4-BE49-F238E27FC236}">
                  <a16:creationId xmlns:a16="http://schemas.microsoft.com/office/drawing/2014/main" id="{1A859DC5-E248-6A84-44CD-C4DD52CC68BE}"/>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6;p34">
              <a:extLst>
                <a:ext uri="{FF2B5EF4-FFF2-40B4-BE49-F238E27FC236}">
                  <a16:creationId xmlns:a16="http://schemas.microsoft.com/office/drawing/2014/main" id="{26AF939E-845C-FFD7-3E81-51F5B9EDF3E0}"/>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7;p34">
              <a:extLst>
                <a:ext uri="{FF2B5EF4-FFF2-40B4-BE49-F238E27FC236}">
                  <a16:creationId xmlns:a16="http://schemas.microsoft.com/office/drawing/2014/main" id="{298AC450-F85C-7027-2C94-89C9E320A0B0}"/>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18;p34">
              <a:extLst>
                <a:ext uri="{FF2B5EF4-FFF2-40B4-BE49-F238E27FC236}">
                  <a16:creationId xmlns:a16="http://schemas.microsoft.com/office/drawing/2014/main" id="{49EFF4BD-A77B-F753-BFE8-033A7D7214DF}"/>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19;p34">
              <a:extLst>
                <a:ext uri="{FF2B5EF4-FFF2-40B4-BE49-F238E27FC236}">
                  <a16:creationId xmlns:a16="http://schemas.microsoft.com/office/drawing/2014/main" id="{D39EDC34-A49B-A176-DDBB-07FA193B2BFB}"/>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0;p34">
              <a:extLst>
                <a:ext uri="{FF2B5EF4-FFF2-40B4-BE49-F238E27FC236}">
                  <a16:creationId xmlns:a16="http://schemas.microsoft.com/office/drawing/2014/main" id="{5A45FCB6-C0DF-CA7D-5E50-F9BDAEF5AA4F}"/>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1;p34">
              <a:extLst>
                <a:ext uri="{FF2B5EF4-FFF2-40B4-BE49-F238E27FC236}">
                  <a16:creationId xmlns:a16="http://schemas.microsoft.com/office/drawing/2014/main" id="{24B9299E-4C70-C3A5-8684-7B9DE0DC258C}"/>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2;p34">
              <a:extLst>
                <a:ext uri="{FF2B5EF4-FFF2-40B4-BE49-F238E27FC236}">
                  <a16:creationId xmlns:a16="http://schemas.microsoft.com/office/drawing/2014/main" id="{E3430A92-1492-6353-8FC5-5849DED4CB94}"/>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23;p34">
              <a:extLst>
                <a:ext uri="{FF2B5EF4-FFF2-40B4-BE49-F238E27FC236}">
                  <a16:creationId xmlns:a16="http://schemas.microsoft.com/office/drawing/2014/main" id="{422ECBC7-253D-347C-A8C3-4D0B08D2304B}"/>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4;p34">
              <a:extLst>
                <a:ext uri="{FF2B5EF4-FFF2-40B4-BE49-F238E27FC236}">
                  <a16:creationId xmlns:a16="http://schemas.microsoft.com/office/drawing/2014/main" id="{8A238FA8-9EFF-0C97-6F9C-6BE400E784A7}"/>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5;p34">
              <a:extLst>
                <a:ext uri="{FF2B5EF4-FFF2-40B4-BE49-F238E27FC236}">
                  <a16:creationId xmlns:a16="http://schemas.microsoft.com/office/drawing/2014/main" id="{176CBB77-29C9-5C62-28D9-557E73093A22}"/>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26;p34">
              <a:extLst>
                <a:ext uri="{FF2B5EF4-FFF2-40B4-BE49-F238E27FC236}">
                  <a16:creationId xmlns:a16="http://schemas.microsoft.com/office/drawing/2014/main" id="{AB00CB95-B0EA-E545-5C59-3BC7F627D38A}"/>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727;p34">
              <a:extLst>
                <a:ext uri="{FF2B5EF4-FFF2-40B4-BE49-F238E27FC236}">
                  <a16:creationId xmlns:a16="http://schemas.microsoft.com/office/drawing/2014/main" id="{28BE3BEB-E6AC-9A3A-A61A-45ACA4E5900F}"/>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728;p34">
              <a:extLst>
                <a:ext uri="{FF2B5EF4-FFF2-40B4-BE49-F238E27FC236}">
                  <a16:creationId xmlns:a16="http://schemas.microsoft.com/office/drawing/2014/main" id="{9D1735E7-7EA7-9F86-3076-9DDEC45894BE}"/>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729;p34">
              <a:extLst>
                <a:ext uri="{FF2B5EF4-FFF2-40B4-BE49-F238E27FC236}">
                  <a16:creationId xmlns:a16="http://schemas.microsoft.com/office/drawing/2014/main" id="{32CD1310-C26C-0674-5859-148BE099F9B1}"/>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0" name="Picture 739">
            <a:extLst>
              <a:ext uri="{FF2B5EF4-FFF2-40B4-BE49-F238E27FC236}">
                <a16:creationId xmlns:a16="http://schemas.microsoft.com/office/drawing/2014/main" id="{C9792B44-1116-28B5-F09C-6F4B0019F7D2}"/>
              </a:ext>
            </a:extLst>
          </p:cNvPr>
          <p:cNvPicPr>
            <a:picLocks noChangeAspect="1"/>
          </p:cNvPicPr>
          <p:nvPr/>
        </p:nvPicPr>
        <p:blipFill>
          <a:blip r:embed="rId3"/>
          <a:stretch>
            <a:fillRect/>
          </a:stretch>
        </p:blipFill>
        <p:spPr>
          <a:xfrm>
            <a:off x="534016" y="1065094"/>
            <a:ext cx="4525006" cy="3458058"/>
          </a:xfrm>
          <a:prstGeom prst="rect">
            <a:avLst/>
          </a:prstGeom>
        </p:spPr>
      </p:pic>
      <p:pic>
        <p:nvPicPr>
          <p:cNvPr id="741" name="Picture 740" descr="A circuit board with wires and a display&#10;&#10;Description automatically generated">
            <a:extLst>
              <a:ext uri="{FF2B5EF4-FFF2-40B4-BE49-F238E27FC236}">
                <a16:creationId xmlns:a16="http://schemas.microsoft.com/office/drawing/2014/main" id="{8BA70803-A02B-6078-10D7-0F4D7F17C668}"/>
              </a:ext>
            </a:extLst>
          </p:cNvPr>
          <p:cNvPicPr>
            <a:picLocks noChangeAspect="1"/>
          </p:cNvPicPr>
          <p:nvPr/>
        </p:nvPicPr>
        <p:blipFill>
          <a:blip r:embed="rId4"/>
          <a:stretch>
            <a:fillRect/>
          </a:stretch>
        </p:blipFill>
        <p:spPr>
          <a:xfrm>
            <a:off x="5059022" y="823391"/>
            <a:ext cx="3664330" cy="39414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Electronics protoboard">
            <a:extLst>
              <a:ext uri="{FF2B5EF4-FFF2-40B4-BE49-F238E27FC236}">
                <a16:creationId xmlns:a16="http://schemas.microsoft.com/office/drawing/2014/main" id="{035D6FDB-5122-0239-412A-081CFD65D02F}"/>
              </a:ext>
            </a:extLst>
          </p:cNvPr>
          <p:cNvPicPr>
            <a:picLocks noChangeAspect="1"/>
          </p:cNvPicPr>
          <p:nvPr/>
        </p:nvPicPr>
        <p:blipFill>
          <a:blip r:embed="rId2"/>
          <a:srcRect l="-1794" t="11254" r="25091" b="-2165"/>
          <a:stretch/>
        </p:blipFill>
        <p:spPr>
          <a:xfrm flipH="1">
            <a:off x="2639051" y="0"/>
            <a:ext cx="6665123" cy="5273030"/>
          </a:xfrm>
          <a:prstGeom prst="rect">
            <a:avLst/>
          </a:prstGeom>
        </p:spPr>
      </p:pic>
      <p:sp>
        <p:nvSpPr>
          <p:cNvPr id="64" name="Rectangle 6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8" name="Rectangle 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Title 93">
            <a:extLst>
              <a:ext uri="{FF2B5EF4-FFF2-40B4-BE49-F238E27FC236}">
                <a16:creationId xmlns:a16="http://schemas.microsoft.com/office/drawing/2014/main" id="{7A73BE9A-DACB-F6E6-8921-2CDED815DA65}"/>
              </a:ext>
            </a:extLst>
          </p:cNvPr>
          <p:cNvSpPr>
            <a:spLocks noGrp="1"/>
          </p:cNvSpPr>
          <p:nvPr>
            <p:ph type="ctrTitle"/>
          </p:nvPr>
        </p:nvSpPr>
        <p:spPr>
          <a:xfrm>
            <a:off x="572054" y="1952726"/>
            <a:ext cx="2369820" cy="760800"/>
          </a:xfrm>
        </p:spPr>
        <p:txBody>
          <a:bodyPr/>
          <a:lstStyle/>
          <a:p>
            <a:r>
              <a:rPr lang="en-US"/>
              <a:t>Cảm ơn đã lắng nghe</a:t>
            </a:r>
          </a:p>
        </p:txBody>
      </p:sp>
    </p:spTree>
    <p:extLst>
      <p:ext uri="{BB962C8B-B14F-4D97-AF65-F5344CB8AC3E}">
        <p14:creationId xmlns:p14="http://schemas.microsoft.com/office/powerpoint/2010/main" val="396931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useBgFill="1">
        <p:nvSpPr>
          <p:cNvPr id="5810" name="Rectangle 5809">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2" name="Freeform: Shape 5811">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51434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4" name="Google Shape;334;p20"/>
          <p:cNvSpPr txBox="1">
            <a:spLocks noGrp="1"/>
          </p:cNvSpPr>
          <p:nvPr>
            <p:ph type="subTitle" idx="1"/>
          </p:nvPr>
        </p:nvSpPr>
        <p:spPr>
          <a:xfrm>
            <a:off x="489576" y="853102"/>
            <a:ext cx="5400024" cy="4028498"/>
          </a:xfrm>
          <a:prstGeom prst="rect">
            <a:avLst/>
          </a:prstGeom>
        </p:spPr>
        <p:txBody>
          <a:bodyPr spcFirstLastPara="1" vert="horz" lIns="91440" tIns="45720" rIns="91440" bIns="45720" rtlCol="0" anchorCtr="0">
            <a:noAutofit/>
          </a:bodyPr>
          <a:lstStyle/>
          <a:p>
            <a:pPr marL="0" lvl="0" indent="0" algn="just">
              <a:lnSpc>
                <a:spcPct val="90000"/>
              </a:lnSpc>
              <a:spcBef>
                <a:spcPts val="0"/>
              </a:spcBef>
              <a:spcAft>
                <a:spcPts val="600"/>
              </a:spcAft>
            </a:pPr>
            <a:r>
              <a:rPr lang="en-US" altLang="en-US" sz="1400" b="1" kern="1200">
                <a:solidFill>
                  <a:schemeClr val="tx1"/>
                </a:solidFill>
                <a:latin typeface="Courier New" panose="02070309020205020404" pitchFamily="49" charset="0"/>
                <a:ea typeface="+mn-ea"/>
                <a:cs typeface="Courier New" panose="02070309020205020404" pitchFamily="49" charset="0"/>
              </a:rPr>
              <a:t>Điện áp là một thông số cơ bản của mạch điện.</a:t>
            </a:r>
          </a:p>
          <a:p>
            <a:pPr marL="0" lvl="0" indent="-228600" algn="just">
              <a:lnSpc>
                <a:spcPct val="90000"/>
              </a:lnSpc>
              <a:spcBef>
                <a:spcPts val="0"/>
              </a:spcBef>
              <a:spcAft>
                <a:spcPts val="600"/>
              </a:spcAft>
              <a:buFont typeface="Arial" panose="020B0604020202020204" pitchFamily="34" charset="0"/>
              <a:buChar char="•"/>
            </a:pPr>
            <a:endParaRPr lang="en-US" altLang="en-US" sz="1400" b="1" kern="1200">
              <a:solidFill>
                <a:schemeClr val="tx1"/>
              </a:solidFill>
              <a:latin typeface="Courier New" panose="02070309020205020404" pitchFamily="49" charset="0"/>
              <a:ea typeface="+mn-ea"/>
              <a:cs typeface="Courier New" panose="02070309020205020404" pitchFamily="49" charset="0"/>
              <a:sym typeface="+mn-ea"/>
            </a:endParaRPr>
          </a:p>
          <a:p>
            <a:pPr marL="0" lvl="0" indent="0" algn="just">
              <a:lnSpc>
                <a:spcPct val="90000"/>
              </a:lnSpc>
              <a:spcBef>
                <a:spcPts val="0"/>
              </a:spcBef>
              <a:spcAft>
                <a:spcPts val="600"/>
              </a:spcAft>
            </a:pPr>
            <a:r>
              <a:rPr lang="en-US" altLang="en-US" sz="1400" b="1" kern="1200">
                <a:solidFill>
                  <a:schemeClr val="tx1"/>
                </a:solidFill>
                <a:latin typeface="Courier New" panose="02070309020205020404" pitchFamily="49" charset="0"/>
                <a:ea typeface="+mn-ea"/>
                <a:cs typeface="Courier New" panose="02070309020205020404" pitchFamily="49" charset="0"/>
              </a:rPr>
              <a:t>- Mục tiêu: tạo ra một thiết bị đo điện áp có thể đo được các mức điện áp thấp trong các linh kiện điện tử, với mức giá hợp lý.</a:t>
            </a:r>
          </a:p>
          <a:p>
            <a:pPr marL="285750" lvl="0" indent="-228600" algn="just">
              <a:lnSpc>
                <a:spcPct val="90000"/>
              </a:lnSpc>
              <a:spcBef>
                <a:spcPts val="0"/>
              </a:spcBef>
              <a:spcAft>
                <a:spcPts val="600"/>
              </a:spcAft>
              <a:buFont typeface="Arial" panose="020B0604020202020204" pitchFamily="34" charset="0"/>
              <a:buChar char="•"/>
            </a:pPr>
            <a:endParaRPr lang="en-US" sz="1400" b="1" kern="1200">
              <a:solidFill>
                <a:schemeClr val="tx1"/>
              </a:solidFill>
              <a:latin typeface="Courier New" panose="02070309020205020404" pitchFamily="49" charset="0"/>
              <a:ea typeface="+mn-ea"/>
              <a:cs typeface="Courier New" panose="02070309020205020404" pitchFamily="49" charset="0"/>
            </a:endParaRPr>
          </a:p>
          <a:p>
            <a:pPr marL="0" indent="0" algn="just">
              <a:lnSpc>
                <a:spcPct val="90000"/>
              </a:lnSpc>
              <a:spcAft>
                <a:spcPts val="600"/>
              </a:spcAft>
            </a:pPr>
            <a:r>
              <a:rPr lang="en-US" sz="1400" b="1" kern="1200">
                <a:solidFill>
                  <a:schemeClr val="tx1"/>
                </a:solidFill>
                <a:latin typeface="Courier New" panose="02070309020205020404" pitchFamily="49" charset="0"/>
                <a:ea typeface="+mn-ea"/>
                <a:cs typeface="Courier New" panose="02070309020205020404" pitchFamily="49" charset="0"/>
              </a:rPr>
              <a:t>- Là </a:t>
            </a:r>
            <a:r>
              <a:rPr lang="en-US" altLang="en-US" sz="1400" b="1" kern="1200">
                <a:solidFill>
                  <a:schemeClr val="tx1"/>
                </a:solidFill>
                <a:latin typeface="Courier New" panose="02070309020205020404" pitchFamily="49" charset="0"/>
                <a:ea typeface="+mn-ea"/>
                <a:cs typeface="Courier New" panose="02070309020205020404" pitchFamily="49" charset="0"/>
              </a:rPr>
              <a:t>cơ hội để nhóm có thể tự tay xây dựng một sản phẩm hoàn chỉnh, đồng thời hiểu rõ hơn về quy trình thiết kế và các vấn đề thực tế, không có trong lý thuyết.</a:t>
            </a:r>
          </a:p>
          <a:p>
            <a:pPr marL="0" lvl="0" indent="-228600" algn="just">
              <a:lnSpc>
                <a:spcPct val="90000"/>
              </a:lnSpc>
              <a:spcBef>
                <a:spcPts val="0"/>
              </a:spcBef>
              <a:spcAft>
                <a:spcPts val="600"/>
              </a:spcAft>
              <a:buFont typeface="Arial" panose="020B0604020202020204" pitchFamily="34" charset="0"/>
              <a:buChar char="•"/>
            </a:pPr>
            <a:endParaRPr lang="en-US" sz="1400" b="1" kern="1200">
              <a:solidFill>
                <a:schemeClr val="tx1"/>
              </a:solidFill>
              <a:latin typeface="Courier New" panose="02070309020205020404" pitchFamily="49" charset="0"/>
              <a:ea typeface="+mn-ea"/>
              <a:cs typeface="Courier New" panose="02070309020205020404" pitchFamily="49" charset="0"/>
            </a:endParaRPr>
          </a:p>
          <a:p>
            <a:pPr marL="0" lvl="0" indent="0" algn="just">
              <a:lnSpc>
                <a:spcPct val="90000"/>
              </a:lnSpc>
              <a:spcBef>
                <a:spcPts val="0"/>
              </a:spcBef>
              <a:spcAft>
                <a:spcPts val="600"/>
              </a:spcAft>
            </a:pPr>
            <a:r>
              <a:rPr lang="en-US" sz="1400" b="1" kern="1200">
                <a:solidFill>
                  <a:schemeClr val="tx1"/>
                </a:solidFill>
                <a:effectLst/>
                <a:latin typeface="Courier New" panose="02070309020205020404" pitchFamily="49" charset="0"/>
                <a:ea typeface="+mn-ea"/>
                <a:cs typeface="Courier New" panose="02070309020205020404" pitchFamily="49" charset="0"/>
                <a:sym typeface="+mn-ea"/>
              </a:rPr>
              <a:t>- Một </a:t>
            </a:r>
            <a:r>
              <a:rPr lang="en-US" altLang="en-US" sz="1400" b="1" kern="1200">
                <a:solidFill>
                  <a:schemeClr val="tx1"/>
                </a:solidFill>
                <a:effectLst/>
                <a:latin typeface="Courier New" panose="02070309020205020404" pitchFamily="49" charset="0"/>
                <a:ea typeface="+mn-ea"/>
                <a:cs typeface="Courier New" panose="02070309020205020404" pitchFamily="49" charset="0"/>
                <a:sym typeface="+mn-ea"/>
              </a:rPr>
              <a:t>thiết bị đo điện áp tốt cần có:</a:t>
            </a:r>
          </a:p>
          <a:p>
            <a:pPr marL="457200" lvl="1" indent="0" algn="just">
              <a:lnSpc>
                <a:spcPct val="90000"/>
              </a:lnSpc>
              <a:spcAft>
                <a:spcPts val="600"/>
              </a:spcAft>
            </a:pPr>
            <a:r>
              <a:rPr lang="en-US" sz="1400" b="1" kern="1200">
                <a:solidFill>
                  <a:schemeClr val="tx1"/>
                </a:solidFill>
                <a:effectLst/>
                <a:latin typeface="Courier New" panose="02070309020205020404" pitchFamily="49" charset="0"/>
                <a:ea typeface="+mn-ea"/>
                <a:cs typeface="Courier New" panose="02070309020205020404" pitchFamily="49" charset="0"/>
                <a:sym typeface="+mn-ea"/>
              </a:rPr>
              <a:t>+ Đ</a:t>
            </a:r>
            <a:r>
              <a:rPr lang="en-US" altLang="en-US" sz="1400" b="1" kern="1200">
                <a:solidFill>
                  <a:schemeClr val="tx1"/>
                </a:solidFill>
                <a:effectLst/>
                <a:latin typeface="Courier New" panose="02070309020205020404" pitchFamily="49" charset="0"/>
                <a:ea typeface="+mn-ea"/>
                <a:cs typeface="Courier New" panose="02070309020205020404" pitchFamily="49" charset="0"/>
                <a:sym typeface="+mn-ea"/>
              </a:rPr>
              <a:t>ộ chính xác cao.</a:t>
            </a:r>
          </a:p>
          <a:p>
            <a:pPr marL="457200" lvl="1" indent="0" algn="just">
              <a:lnSpc>
                <a:spcPct val="90000"/>
              </a:lnSpc>
              <a:spcAft>
                <a:spcPts val="600"/>
              </a:spcAft>
            </a:pPr>
            <a:r>
              <a:rPr lang="en-US" altLang="en-US" sz="1400" b="1" kern="1200">
                <a:solidFill>
                  <a:schemeClr val="tx1"/>
                </a:solidFill>
                <a:effectLst/>
                <a:latin typeface="Courier New" panose="02070309020205020404" pitchFamily="49" charset="0"/>
                <a:ea typeface="+mn-ea"/>
                <a:cs typeface="Courier New" panose="02070309020205020404" pitchFamily="49" charset="0"/>
                <a:sym typeface="+mn-ea"/>
              </a:rPr>
              <a:t>+ Tầm đo điện áp rộng.</a:t>
            </a:r>
          </a:p>
          <a:p>
            <a:pPr marL="457200" lvl="1" indent="0" algn="just">
              <a:lnSpc>
                <a:spcPct val="90000"/>
              </a:lnSpc>
              <a:spcAft>
                <a:spcPts val="600"/>
              </a:spcAft>
            </a:pPr>
            <a:r>
              <a:rPr lang="en-US" altLang="en-US" sz="1400" b="1" kern="1200">
                <a:solidFill>
                  <a:schemeClr val="tx1"/>
                </a:solidFill>
                <a:effectLst/>
                <a:latin typeface="Courier New" panose="02070309020205020404" pitchFamily="49" charset="0"/>
                <a:ea typeface="+mn-ea"/>
                <a:cs typeface="Courier New" panose="02070309020205020404" pitchFamily="49" charset="0"/>
                <a:sym typeface="+mn-ea"/>
              </a:rPr>
              <a:t>+ Dễ dàng sử dụng.</a:t>
            </a:r>
          </a:p>
          <a:p>
            <a:pPr marL="457200" lvl="1" indent="0" algn="just">
              <a:lnSpc>
                <a:spcPct val="90000"/>
              </a:lnSpc>
              <a:spcAft>
                <a:spcPts val="600"/>
              </a:spcAft>
            </a:pPr>
            <a:r>
              <a:rPr lang="en-US" altLang="en-US" sz="1400" b="1" kern="1200">
                <a:solidFill>
                  <a:schemeClr val="tx1"/>
                </a:solidFill>
                <a:effectLst/>
                <a:latin typeface="Courier New" panose="02070309020205020404" pitchFamily="49" charset="0"/>
                <a:ea typeface="+mn-ea"/>
                <a:cs typeface="Courier New" panose="02070309020205020404" pitchFamily="49" charset="0"/>
                <a:sym typeface="+mn-ea"/>
              </a:rPr>
              <a:t>+ Giá thành </a:t>
            </a:r>
            <a:r>
              <a:rPr lang="en-US" altLang="en-US" sz="1400" b="1" kern="1200">
                <a:solidFill>
                  <a:schemeClr val="tx1"/>
                </a:solidFill>
                <a:latin typeface="Courier New" panose="02070309020205020404" pitchFamily="49" charset="0"/>
                <a:ea typeface="+mn-ea"/>
                <a:cs typeface="Courier New" panose="02070309020205020404" pitchFamily="49" charset="0"/>
                <a:sym typeface="+mn-ea"/>
              </a:rPr>
              <a:t>hợp lý</a:t>
            </a:r>
            <a:r>
              <a:rPr lang="en-US" altLang="en-US" sz="1400" b="1" kern="1200">
                <a:solidFill>
                  <a:schemeClr val="tx1"/>
                </a:solidFill>
                <a:effectLst/>
                <a:latin typeface="Courier New" panose="02070309020205020404" pitchFamily="49" charset="0"/>
                <a:ea typeface="+mn-ea"/>
                <a:cs typeface="Courier New" panose="02070309020205020404" pitchFamily="49" charset="0"/>
                <a:sym typeface="+mn-ea"/>
              </a:rPr>
              <a:t>.</a:t>
            </a:r>
          </a:p>
          <a:p>
            <a:pPr marL="0" lvl="0" indent="0" algn="just">
              <a:lnSpc>
                <a:spcPct val="90000"/>
              </a:lnSpc>
              <a:spcBef>
                <a:spcPts val="0"/>
              </a:spcBef>
              <a:spcAft>
                <a:spcPts val="600"/>
              </a:spcAft>
            </a:pPr>
            <a:r>
              <a:rPr lang="en-US" sz="1400" b="1" kern="1200">
                <a:solidFill>
                  <a:schemeClr val="tx1"/>
                </a:solidFill>
                <a:latin typeface="Courier New" panose="02070309020205020404" pitchFamily="49" charset="0"/>
                <a:ea typeface="+mn-ea"/>
                <a:cs typeface="Courier New" panose="02070309020205020404" pitchFamily="49" charset="0"/>
              </a:rPr>
              <a:t> </a:t>
            </a:r>
            <a:endParaRPr lang="en-US" altLang="en-US" sz="1400" b="1" kern="1200">
              <a:solidFill>
                <a:schemeClr val="tx1"/>
              </a:solidFill>
              <a:effectLst/>
              <a:latin typeface="Courier New" panose="02070309020205020404" pitchFamily="49" charset="0"/>
              <a:ea typeface="+mn-ea"/>
              <a:cs typeface="Courier New" panose="02070309020205020404" pitchFamily="49" charset="0"/>
              <a:sym typeface="+mn-ea"/>
            </a:endParaRPr>
          </a:p>
        </p:txBody>
      </p:sp>
      <p:grpSp>
        <p:nvGrpSpPr>
          <p:cNvPr id="5791" name="Google Shape;5791;p38"/>
          <p:cNvGrpSpPr/>
          <p:nvPr/>
        </p:nvGrpSpPr>
        <p:grpSpPr>
          <a:xfrm>
            <a:off x="7848000" y="165600"/>
            <a:ext cx="1117850" cy="885600"/>
            <a:chOff x="-49786250" y="2316650"/>
            <a:chExt cx="300900" cy="299450"/>
          </a:xfrm>
        </p:grpSpPr>
        <p:sp>
          <p:nvSpPr>
            <p:cNvPr id="5792" name="Google Shape;5792;p38"/>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38"/>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38"/>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38"/>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38"/>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8"/>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8"/>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35;p20">
            <a:extLst>
              <a:ext uri="{FF2B5EF4-FFF2-40B4-BE49-F238E27FC236}">
                <a16:creationId xmlns:a16="http://schemas.microsoft.com/office/drawing/2014/main" id="{B9A61B17-0568-AC3C-20AA-01BD6A5C13E7}"/>
              </a:ext>
            </a:extLst>
          </p:cNvPr>
          <p:cNvSpPr txBox="1">
            <a:spLocks/>
          </p:cNvSpPr>
          <p:nvPr/>
        </p:nvSpPr>
        <p:spPr>
          <a:xfrm>
            <a:off x="-252978" y="106194"/>
            <a:ext cx="5501005"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pPr algn="l"/>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1. Đặt vấn đề</a:t>
            </a:r>
          </a:p>
        </p:txBody>
      </p:sp>
      <p:pic>
        <p:nvPicPr>
          <p:cNvPr id="10" name="Graphic 9" descr="Processor with solid fill">
            <a:extLst>
              <a:ext uri="{FF2B5EF4-FFF2-40B4-BE49-F238E27FC236}">
                <a16:creationId xmlns:a16="http://schemas.microsoft.com/office/drawing/2014/main" id="{C40C13A1-FE84-4043-D498-21FAF2694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6197" y="1468427"/>
            <a:ext cx="2093946" cy="20939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4977" y="838200"/>
            <a:ext cx="8460403" cy="4092575"/>
          </a:xfrm>
          <a:solidFill>
            <a:srgbClr val="EFEFEF"/>
          </a:solidFill>
        </p:spPr>
        <p:txBody>
          <a:bodyPr/>
          <a:lstStyle/>
          <a:p>
            <a:pPr>
              <a:lnSpc>
                <a:spcPct val="120000"/>
              </a:lnSpc>
            </a:pPr>
            <a:r>
              <a:rPr lang="en-US" altLang="en-US" sz="1500" b="1">
                <a:solidFill>
                  <a:schemeClr val="tx1"/>
                </a:solidFill>
                <a:latin typeface="Courier New" panose="02070309020205020404" charset="0"/>
                <a:cs typeface="Courier New" panose="02070309020205020404" charset="0"/>
              </a:rPr>
              <a:t>• Tên: Voltmeter</a:t>
            </a:r>
          </a:p>
          <a:p>
            <a:pPr>
              <a:lnSpc>
                <a:spcPct val="120000"/>
              </a:lnSpc>
            </a:pPr>
            <a:endParaRPr lang="en-US" altLang="en-US" sz="1500" b="1">
              <a:solidFill>
                <a:schemeClr val="tx1"/>
              </a:solidFill>
              <a:latin typeface="Courier New" panose="02070309020205020404" charset="0"/>
              <a:cs typeface="Courier New" panose="02070309020205020404" charset="0"/>
            </a:endParaRPr>
          </a:p>
          <a:p>
            <a:pPr>
              <a:lnSpc>
                <a:spcPct val="120000"/>
              </a:lnSpc>
            </a:pPr>
            <a:r>
              <a:rPr lang="en-US" altLang="en-US" sz="1500" b="1">
                <a:solidFill>
                  <a:schemeClr val="tx1"/>
                </a:solidFill>
                <a:latin typeface="Courier New" panose="02070309020205020404" charset="0"/>
                <a:cs typeface="Courier New" panose="02070309020205020404" charset="0"/>
              </a:rPr>
              <a:t>• Mục tiêu:</a:t>
            </a:r>
          </a:p>
          <a:p>
            <a:pPr indent="0">
              <a:lnSpc>
                <a:spcPct val="120000"/>
              </a:lnSpc>
            </a:pPr>
            <a:r>
              <a:rPr lang="en-US" altLang="en-US" sz="1500" b="1">
                <a:solidFill>
                  <a:srgbClr val="5E5E5E"/>
                </a:solidFill>
                <a:latin typeface="Courier New" panose="02070309020205020404" charset="0"/>
                <a:cs typeface="Courier New" panose="02070309020205020404" charset="0"/>
              </a:rPr>
              <a:t>Voltmeter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o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iện áp trong khoảng từ 0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ến 5 volt. Có chế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ộ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o ng</a:t>
            </a:r>
            <a:r>
              <a:rPr lang="" altLang="en-US" sz="1500" b="1">
                <a:solidFill>
                  <a:srgbClr val="5E5E5E"/>
                </a:solidFill>
                <a:latin typeface="Courier New" panose="02070309020205020404" charset="0"/>
                <a:cs typeface="Courier New" panose="02070309020205020404" charset="0"/>
              </a:rPr>
              <a:t>õ</a:t>
            </a:r>
            <a:r>
              <a:rPr lang="en-US" altLang="en-US" sz="1500" b="1">
                <a:solidFill>
                  <a:srgbClr val="5E5E5E"/>
                </a:solidFill>
                <a:latin typeface="Courier New" panose="02070309020205020404" charset="0"/>
                <a:cs typeface="Courier New" panose="02070309020205020404" charset="0"/>
              </a:rPr>
              <a:t> vào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ơn và chế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ộ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o ng</a:t>
            </a:r>
            <a:r>
              <a:rPr lang="" altLang="en-US" sz="1500" b="1">
                <a:solidFill>
                  <a:srgbClr val="5E5E5E"/>
                </a:solidFill>
                <a:latin typeface="Courier New" panose="02070309020205020404" charset="0"/>
                <a:cs typeface="Courier New" panose="02070309020205020404" charset="0"/>
              </a:rPr>
              <a:t>õ</a:t>
            </a:r>
            <a:r>
              <a:rPr lang="en-US" altLang="en-US" sz="1500" b="1">
                <a:solidFill>
                  <a:srgbClr val="5E5E5E"/>
                </a:solidFill>
                <a:latin typeface="Courier New" panose="02070309020205020404" charset="0"/>
                <a:cs typeface="Courier New" panose="02070309020205020404" charset="0"/>
              </a:rPr>
              <a:t> vào vi sai với gain là x1, x10, x200</a:t>
            </a:r>
            <a:r>
              <a:rPr lang="en-US" altLang="en-US" sz="1500" b="1">
                <a:solidFill>
                  <a:schemeClr val="tx1"/>
                </a:solidFill>
                <a:latin typeface="Courier New" panose="02070309020205020404" charset="0"/>
                <a:cs typeface="Courier New" panose="02070309020205020404" charset="0"/>
              </a:rPr>
              <a:t>.</a:t>
            </a:r>
          </a:p>
          <a:p>
            <a:pPr indent="0">
              <a:lnSpc>
                <a:spcPct val="120000"/>
              </a:lnSpc>
            </a:pPr>
            <a:endParaRPr lang="en-US" altLang="en-US" sz="1500" b="1">
              <a:solidFill>
                <a:schemeClr val="tx1"/>
              </a:solidFill>
              <a:latin typeface="Courier New" panose="02070309020205020404" charset="0"/>
              <a:cs typeface="Courier New" panose="02070309020205020404" charset="0"/>
            </a:endParaRPr>
          </a:p>
          <a:p>
            <a:pPr>
              <a:lnSpc>
                <a:spcPct val="120000"/>
              </a:lnSpc>
            </a:pPr>
            <a:r>
              <a:rPr lang="en-US" altLang="en-US" sz="1500" b="1">
                <a:solidFill>
                  <a:schemeClr val="tx1"/>
                </a:solidFill>
                <a:latin typeface="Courier New" panose="02070309020205020404" charset="0"/>
                <a:cs typeface="Courier New" panose="02070309020205020404" charset="0"/>
              </a:rPr>
              <a:t>• Input và Output:</a:t>
            </a:r>
          </a:p>
          <a:p>
            <a:pPr indent="0">
              <a:lnSpc>
                <a:spcPct val="120000"/>
              </a:lnSpc>
            </a:pPr>
            <a:r>
              <a:rPr lang="en-US" altLang="en-US" sz="1500" b="1">
                <a:solidFill>
                  <a:srgbClr val="5E5E5E"/>
                </a:solidFill>
                <a:latin typeface="Courier New" panose="02070309020205020404" charset="0"/>
                <a:cs typeface="Courier New" panose="02070309020205020404" charset="0"/>
              </a:rPr>
              <a:t>- Input:</a:t>
            </a:r>
          </a:p>
          <a:p>
            <a:pPr indent="457200">
              <a:lnSpc>
                <a:spcPct val="120000"/>
              </a:lnSpc>
            </a:pPr>
            <a:r>
              <a:rPr lang="en-US" altLang="en-US" sz="1500" b="1">
                <a:solidFill>
                  <a:srgbClr val="5E5E5E"/>
                </a:solidFill>
                <a:latin typeface="Courier New" panose="02070309020205020404" charset="0"/>
                <a:cs typeface="Courier New" panose="02070309020205020404" charset="0"/>
              </a:rPr>
              <a:t>+ Nút nhấn: reset, chọn chế độ, chọn độ lợi.</a:t>
            </a:r>
          </a:p>
          <a:p>
            <a:pPr indent="457200">
              <a:lnSpc>
                <a:spcPct val="120000"/>
              </a:lnSpc>
            </a:pPr>
            <a:r>
              <a:rPr lang="en-US" altLang="en-US" sz="1500" b="1">
                <a:solidFill>
                  <a:srgbClr val="5E5E5E"/>
                </a:solidFill>
                <a:latin typeface="Courier New" panose="02070309020205020404" charset="0"/>
                <a:cs typeface="Courier New" panose="02070309020205020404" charset="0"/>
              </a:rPr>
              <a:t>+ Biến trở: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iều chỉnh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ộ tương phản LCD.</a:t>
            </a:r>
          </a:p>
          <a:p>
            <a:pPr indent="457200">
              <a:lnSpc>
                <a:spcPct val="120000"/>
              </a:lnSpc>
            </a:pPr>
            <a:r>
              <a:rPr lang="en-US" altLang="en-US" sz="1500" b="1">
                <a:solidFill>
                  <a:srgbClr val="5E5E5E"/>
                </a:solidFill>
                <a:latin typeface="Courier New" panose="02070309020205020404" charset="0"/>
                <a:cs typeface="Courier New" panose="02070309020205020404" charset="0"/>
              </a:rPr>
              <a:t>+ Terminal: Cấp nguồn, ngõ vào điện áp tương tự.</a:t>
            </a:r>
          </a:p>
          <a:p>
            <a:pPr indent="0">
              <a:lnSpc>
                <a:spcPct val="120000"/>
              </a:lnSpc>
            </a:pPr>
            <a:r>
              <a:rPr lang="en-US" altLang="en-US" sz="1500" b="1">
                <a:solidFill>
                  <a:srgbClr val="5E5E5E"/>
                </a:solidFill>
                <a:latin typeface="Courier New" panose="02070309020205020404" charset="0"/>
                <a:cs typeface="Courier New" panose="02070309020205020404" charset="0"/>
              </a:rPr>
              <a:t>- Output:</a:t>
            </a:r>
          </a:p>
          <a:p>
            <a:pPr indent="457200">
              <a:lnSpc>
                <a:spcPct val="120000"/>
              </a:lnSpc>
            </a:pPr>
            <a:r>
              <a:rPr lang="en-US" altLang="en-US" sz="1500" b="1">
                <a:solidFill>
                  <a:srgbClr val="5E5E5E"/>
                </a:solidFill>
                <a:latin typeface="Courier New" panose="02070309020205020404" charset="0"/>
                <a:cs typeface="Courier New" panose="02070309020205020404" charset="0"/>
              </a:rPr>
              <a:t>+ Màn hình LCD 16x2: Hiển thị các yêu cầu và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iện áp </a:t>
            </a:r>
            <a:r>
              <a:rPr lang="" altLang="en-US" sz="1500" b="1">
                <a:solidFill>
                  <a:srgbClr val="5E5E5E"/>
                </a:solidFill>
                <a:latin typeface="Courier New" panose="02070309020205020404" charset="0"/>
                <a:cs typeface="Courier New" panose="02070309020205020404" charset="0"/>
              </a:rPr>
              <a:t>đ</a:t>
            </a:r>
            <a:r>
              <a:rPr lang="en-US" altLang="en-US" sz="1500" b="1">
                <a:solidFill>
                  <a:srgbClr val="5E5E5E"/>
                </a:solidFill>
                <a:latin typeface="Courier New" panose="02070309020205020404" charset="0"/>
                <a:cs typeface="Courier New" panose="02070309020205020404" charset="0"/>
              </a:rPr>
              <a:t>o </a:t>
            </a:r>
            <a:r>
              <a:rPr lang="" altLang="en-US" sz="1500" b="1">
                <a:solidFill>
                  <a:srgbClr val="5E5E5E"/>
                </a:solidFill>
                <a:latin typeface="Courier New" panose="02070309020205020404" charset="0"/>
                <a:cs typeface="Courier New" panose="02070309020205020404" charset="0"/>
              </a:rPr>
              <a:t>đư</a:t>
            </a:r>
            <a:r>
              <a:rPr lang="en-US" altLang="en-US" sz="1500" b="1">
                <a:solidFill>
                  <a:srgbClr val="5E5E5E"/>
                </a:solidFill>
                <a:latin typeface="Courier New" panose="02070309020205020404" charset="0"/>
                <a:cs typeface="Courier New" panose="02070309020205020404" charset="0"/>
              </a:rPr>
              <a:t>ợc.</a:t>
            </a:r>
          </a:p>
        </p:txBody>
      </p:sp>
      <p:sp>
        <p:nvSpPr>
          <p:cNvPr id="335" name="Google Shape;335;p20"/>
          <p:cNvSpPr txBox="1">
            <a:spLocks noGrp="1"/>
          </p:cNvSpPr>
          <p:nvPr>
            <p:ph type="ctrTitle"/>
          </p:nvPr>
        </p:nvSpPr>
        <p:spPr>
          <a:xfrm>
            <a:off x="549910" y="149225"/>
            <a:ext cx="550100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2. Yêu cầu hệ thống</a:t>
            </a:r>
          </a:p>
        </p:txBody>
      </p:sp>
      <p:grpSp>
        <p:nvGrpSpPr>
          <p:cNvPr id="3709" name="Google Shape;3709;p34"/>
          <p:cNvGrpSpPr/>
          <p:nvPr/>
        </p:nvGrpSpPr>
        <p:grpSpPr>
          <a:xfrm>
            <a:off x="618490" y="297815"/>
            <a:ext cx="505460" cy="374015"/>
            <a:chOff x="4756975" y="2341800"/>
            <a:chExt cx="91975" cy="51925"/>
          </a:xfrm>
        </p:grpSpPr>
        <p:sp>
          <p:nvSpPr>
            <p:cNvPr id="3710" name="Google Shape;3710;p3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40"/>
          <p:cNvGrpSpPr/>
          <p:nvPr/>
        </p:nvGrpSpPr>
        <p:grpSpPr>
          <a:xfrm>
            <a:off x="8134350" y="128270"/>
            <a:ext cx="758825" cy="713740"/>
            <a:chOff x="-31094350" y="3194000"/>
            <a:chExt cx="292225" cy="291650"/>
          </a:xfrm>
        </p:grpSpPr>
        <p:sp>
          <p:nvSpPr>
            <p:cNvPr id="6906" name="Google Shape;6906;p4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4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4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4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54E8E7A-6BF8-5EE2-A2F5-6873C52880F1}"/>
              </a:ext>
            </a:extLst>
          </p:cNvPr>
          <p:cNvSpPr>
            <a:spLocks noGrp="1"/>
          </p:cNvSpPr>
          <p:nvPr>
            <p:ph type="subTitle" idx="1"/>
          </p:nvPr>
        </p:nvSpPr>
        <p:spPr/>
        <p:txBody>
          <a:bodyPr/>
          <a:lstStyle/>
          <a:p>
            <a:endParaRPr lang="en-US"/>
          </a:p>
        </p:txBody>
      </p:sp>
      <p:sp>
        <p:nvSpPr>
          <p:cNvPr id="4" name="Subtitle 2">
            <a:extLst>
              <a:ext uri="{FF2B5EF4-FFF2-40B4-BE49-F238E27FC236}">
                <a16:creationId xmlns:a16="http://schemas.microsoft.com/office/drawing/2014/main" id="{8E417492-25D0-C154-1231-D9263EA99CBD}"/>
              </a:ext>
            </a:extLst>
          </p:cNvPr>
          <p:cNvSpPr txBox="1">
            <a:spLocks/>
          </p:cNvSpPr>
          <p:nvPr/>
        </p:nvSpPr>
        <p:spPr>
          <a:xfrm>
            <a:off x="252755" y="835039"/>
            <a:ext cx="8460403" cy="4092575"/>
          </a:xfrm>
          <a:prstGeom prst="rect">
            <a:avLst/>
          </a:prstGeom>
          <a:solidFill>
            <a:srgbClr val="EFEFEF"/>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1pPr>
            <a:lvl2pPr marL="914400" marR="0" lvl="1"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2pPr>
            <a:lvl3pPr marL="1371600" marR="0" lvl="2"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3pPr>
            <a:lvl4pPr marL="1828800" marR="0" lvl="3"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4pPr>
            <a:lvl5pPr marL="2286000" marR="0" lvl="4"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5pPr>
            <a:lvl6pPr marL="2743200" marR="0" lvl="5"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6pPr>
            <a:lvl7pPr marL="3200400" marR="0" lvl="6"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7pPr>
            <a:lvl8pPr marL="3657600" marR="0" lvl="7"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8pPr>
            <a:lvl9pPr marL="4114800" marR="0" lvl="8"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9pPr>
          </a:lstStyle>
          <a:p>
            <a:pPr algn="just">
              <a:lnSpc>
                <a:spcPct val="120000"/>
              </a:lnSpc>
            </a:pPr>
            <a:r>
              <a:rPr lang="en-US" altLang="en-US" sz="1300" b="1">
                <a:solidFill>
                  <a:schemeClr val="tx1"/>
                </a:solidFill>
                <a:latin typeface="Courier New" panose="02070309020205020404" charset="0"/>
                <a:cs typeface="Courier New" panose="02070309020205020404" charset="0"/>
              </a:rPr>
              <a:t>• Tr</a:t>
            </a:r>
            <a:r>
              <a:rPr lang="" altLang="en-US" sz="1300" b="1">
                <a:solidFill>
                  <a:schemeClr val="tx1"/>
                </a:solidFill>
                <a:latin typeface="Courier New" panose="02070309020205020404" charset="0"/>
                <a:cs typeface="Courier New" panose="02070309020205020404" charset="0"/>
              </a:rPr>
              <a:t>ư</a:t>
            </a:r>
            <a:r>
              <a:rPr lang="en-US" altLang="en-US" sz="1300" b="1">
                <a:solidFill>
                  <a:schemeClr val="tx1"/>
                </a:solidFill>
                <a:latin typeface="Courier New" panose="02070309020205020404" charset="0"/>
                <a:cs typeface="Courier New" panose="02070309020205020404" charset="0"/>
              </a:rPr>
              <a:t>ờng hợp sử dụng:</a:t>
            </a:r>
          </a:p>
          <a:p>
            <a:pPr indent="457200" algn="just">
              <a:lnSpc>
                <a:spcPct val="120000"/>
              </a:lnSpc>
            </a:pPr>
            <a:r>
              <a:rPr lang="en-US" altLang="en-US" sz="1300" b="1">
                <a:solidFill>
                  <a:srgbClr val="5E5E5E"/>
                </a:solidFill>
                <a:latin typeface="Courier New" panose="02070309020205020404" charset="0"/>
                <a:cs typeface="Courier New" panose="02070309020205020404" charset="0"/>
              </a:rPr>
              <a:t>Khi cắm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iện, màn hình LCD sẽ hiển thị các yêu cầu. Chọn chế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ộ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o và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ộ lợi bằng cách nhấn nút.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iện áp sẽ liên tục hiển thị lên màn hình. Hệ thống sẽ cảnh báo nếu mắc sai chiều điện áp. Nếu muốn chọn lại chế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ộ và gain phải nhấn reset. Ngoài ra, ng</a:t>
            </a:r>
            <a:r>
              <a:rPr lang="" altLang="en-US" sz="1300" b="1">
                <a:solidFill>
                  <a:srgbClr val="5E5E5E"/>
                </a:solidFill>
                <a:latin typeface="Courier New" panose="02070309020205020404" charset="0"/>
                <a:cs typeface="Courier New" panose="02070309020205020404" charset="0"/>
              </a:rPr>
              <a:t>ư</a:t>
            </a:r>
            <a:r>
              <a:rPr lang="en-US" altLang="en-US" sz="1300" b="1">
                <a:solidFill>
                  <a:srgbClr val="5E5E5E"/>
                </a:solidFill>
                <a:latin typeface="Courier New" panose="02070309020205020404" charset="0"/>
                <a:cs typeface="Courier New" panose="02070309020205020404" charset="0"/>
              </a:rPr>
              <a:t>ời dùng có thể xoay biến trở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ể t</a:t>
            </a:r>
            <a:r>
              <a:rPr lang="" altLang="en-US" sz="1300" b="1">
                <a:solidFill>
                  <a:srgbClr val="5E5E5E"/>
                </a:solidFill>
                <a:latin typeface="Courier New" panose="02070309020205020404" charset="0"/>
                <a:cs typeface="Courier New" panose="02070309020205020404" charset="0"/>
              </a:rPr>
              <a:t>ă</a:t>
            </a:r>
            <a:r>
              <a:rPr lang="en-US" altLang="en-US" sz="1300" b="1">
                <a:solidFill>
                  <a:srgbClr val="5E5E5E"/>
                </a:solidFill>
                <a:latin typeface="Courier New" panose="02070309020205020404" charset="0"/>
                <a:cs typeface="Courier New" panose="02070309020205020404" charset="0"/>
              </a:rPr>
              <a:t>ng giảm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ộ tương phản của LCD.</a:t>
            </a:r>
          </a:p>
          <a:p>
            <a:pPr indent="457200" algn="just">
              <a:lnSpc>
                <a:spcPct val="120000"/>
              </a:lnSpc>
            </a:pPr>
            <a:endParaRPr lang="en-US" altLang="en-US" sz="1300" b="1">
              <a:solidFill>
                <a:schemeClr val="tx1"/>
              </a:solidFill>
              <a:latin typeface="Courier New" panose="02070309020205020404" charset="0"/>
              <a:cs typeface="Courier New" panose="02070309020205020404" charset="0"/>
            </a:endParaRPr>
          </a:p>
          <a:p>
            <a:pPr algn="just">
              <a:lnSpc>
                <a:spcPct val="140000"/>
              </a:lnSpc>
            </a:pPr>
            <a:r>
              <a:rPr lang="en-US" altLang="en-US" sz="1300" b="1">
                <a:solidFill>
                  <a:schemeClr val="tx1"/>
                </a:solidFill>
                <a:latin typeface="Courier New" panose="02070309020205020404" charset="0"/>
                <a:cs typeface="Courier New" panose="02070309020205020404" charset="0"/>
              </a:rPr>
              <a:t>• Chức n</a:t>
            </a:r>
            <a:r>
              <a:rPr lang="" altLang="en-US" sz="1300" b="1">
                <a:solidFill>
                  <a:schemeClr val="tx1"/>
                </a:solidFill>
                <a:latin typeface="Courier New" panose="02070309020205020404" charset="0"/>
                <a:cs typeface="Courier New" panose="02070309020205020404" charset="0"/>
              </a:rPr>
              <a:t>ă</a:t>
            </a:r>
            <a:r>
              <a:rPr lang="en-US" altLang="en-US" sz="1300" b="1">
                <a:solidFill>
                  <a:schemeClr val="tx1"/>
                </a:solidFill>
                <a:latin typeface="Courier New" panose="02070309020205020404" charset="0"/>
                <a:cs typeface="Courier New" panose="02070309020205020404" charset="0"/>
              </a:rPr>
              <a:t>ng:</a:t>
            </a:r>
          </a:p>
          <a:p>
            <a:pPr indent="457200" algn="just">
              <a:lnSpc>
                <a:spcPct val="140000"/>
              </a:lnSpc>
            </a:pP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o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iện áp trong khoảng từ 0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ến 5 volt. Có chế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ộ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o ng</a:t>
            </a:r>
            <a:r>
              <a:rPr lang="" altLang="en-US" sz="1300" b="1">
                <a:solidFill>
                  <a:srgbClr val="5E5E5E"/>
                </a:solidFill>
                <a:latin typeface="Courier New" panose="02070309020205020404" charset="0"/>
                <a:cs typeface="Courier New" panose="02070309020205020404" charset="0"/>
              </a:rPr>
              <a:t>õ</a:t>
            </a:r>
            <a:r>
              <a:rPr lang="en-US" altLang="en-US" sz="1300" b="1">
                <a:solidFill>
                  <a:srgbClr val="5E5E5E"/>
                </a:solidFill>
                <a:latin typeface="Courier New" panose="02070309020205020404" charset="0"/>
                <a:cs typeface="Courier New" panose="02070309020205020404" charset="0"/>
              </a:rPr>
              <a:t> vào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ơn và chế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ộ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o ng</a:t>
            </a:r>
            <a:r>
              <a:rPr lang="" altLang="en-US" sz="1300" b="1">
                <a:solidFill>
                  <a:srgbClr val="5E5E5E"/>
                </a:solidFill>
                <a:latin typeface="Courier New" panose="02070309020205020404" charset="0"/>
                <a:cs typeface="Courier New" panose="02070309020205020404" charset="0"/>
              </a:rPr>
              <a:t>õ</a:t>
            </a:r>
            <a:r>
              <a:rPr lang="en-US" sz="1300" b="1">
                <a:solidFill>
                  <a:srgbClr val="5E5E5E"/>
                </a:solidFill>
                <a:latin typeface="Courier New" panose="02070309020205020404" charset="0"/>
                <a:cs typeface="Courier New" panose="02070309020205020404" charset="0"/>
              </a:rPr>
              <a:t> </a:t>
            </a:r>
            <a:r>
              <a:rPr lang="en-US" altLang="en-US" sz="1300" b="1">
                <a:solidFill>
                  <a:srgbClr val="5E5E5E"/>
                </a:solidFill>
                <a:latin typeface="Courier New" panose="02070309020205020404" charset="0"/>
                <a:cs typeface="Courier New" panose="02070309020205020404" charset="0"/>
              </a:rPr>
              <a:t>vào vi sai với gain là x1, x10, x200, hiển thị lên LCD.</a:t>
            </a:r>
          </a:p>
          <a:p>
            <a:pPr indent="0" algn="just">
              <a:lnSpc>
                <a:spcPct val="140000"/>
              </a:lnSpc>
            </a:pPr>
            <a:endParaRPr lang="en-US" altLang="en-US" sz="1300" b="1">
              <a:solidFill>
                <a:srgbClr val="5E5E5E"/>
              </a:solidFill>
              <a:latin typeface="Courier New" panose="02070309020205020404" charset="0"/>
              <a:cs typeface="Courier New" panose="02070309020205020404" charset="0"/>
            </a:endParaRPr>
          </a:p>
          <a:p>
            <a:pPr algn="just">
              <a:lnSpc>
                <a:spcPct val="140000"/>
              </a:lnSpc>
            </a:pPr>
            <a:r>
              <a:rPr lang="en-US" altLang="en-US" sz="1300" b="1">
                <a:solidFill>
                  <a:schemeClr val="tx1"/>
                </a:solidFill>
                <a:latin typeface="Courier New" panose="02070309020205020404" charset="0"/>
                <a:cs typeface="Courier New" panose="02070309020205020404" charset="0"/>
              </a:rPr>
              <a:t>• Hiệu suất:</a:t>
            </a:r>
          </a:p>
          <a:p>
            <a:pPr indent="0" algn="just">
              <a:lnSpc>
                <a:spcPct val="140000"/>
              </a:lnSpc>
            </a:pPr>
            <a:r>
              <a:rPr lang="en-US" altLang="en-US" sz="1300" b="1">
                <a:solidFill>
                  <a:srgbClr val="5E5E5E"/>
                </a:solidFill>
                <a:latin typeface="Courier New" panose="02070309020205020404" charset="0"/>
                <a:cs typeface="Courier New" panose="02070309020205020404" charset="0"/>
              </a:rPr>
              <a:t>-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ộ chia nhỏ nhất: Q &lt; 0.01V</a:t>
            </a:r>
          </a:p>
          <a:p>
            <a:pPr indent="0" algn="just">
              <a:lnSpc>
                <a:spcPct val="140000"/>
              </a:lnSpc>
            </a:pPr>
            <a:r>
              <a:rPr lang="en-US" altLang="en-US" sz="1300" b="1">
                <a:solidFill>
                  <a:srgbClr val="5E5E5E"/>
                </a:solidFill>
                <a:latin typeface="Courier New" panose="02070309020205020404" charset="0"/>
                <a:cs typeface="Courier New" panose="02070309020205020404" charset="0"/>
              </a:rPr>
              <a:t>- Sai số l</a:t>
            </a:r>
            <a:r>
              <a:rPr lang="" altLang="en-US" sz="1300" b="1">
                <a:solidFill>
                  <a:srgbClr val="5E5E5E"/>
                </a:solidFill>
                <a:latin typeface="Courier New" panose="02070309020205020404" charset="0"/>
                <a:cs typeface="Courier New" panose="02070309020205020404" charset="0"/>
              </a:rPr>
              <a:t>ư</a:t>
            </a:r>
            <a:r>
              <a:rPr lang="en-US" altLang="en-US" sz="1300" b="1">
                <a:solidFill>
                  <a:srgbClr val="5E5E5E"/>
                </a:solidFill>
                <a:latin typeface="Courier New" panose="02070309020205020404" charset="0"/>
                <a:cs typeface="Courier New" panose="02070309020205020404" charset="0"/>
              </a:rPr>
              <a:t>ợng tử hiệu dụng e</a:t>
            </a:r>
            <a:r>
              <a:rPr lang="en-US" altLang="en-US" sz="1300" b="1" baseline="-25000">
                <a:solidFill>
                  <a:srgbClr val="5E5E5E"/>
                </a:solidFill>
                <a:latin typeface="Courier New" panose="02070309020205020404" charset="0"/>
                <a:cs typeface="Courier New" panose="02070309020205020404" charset="0"/>
              </a:rPr>
              <a:t>rms</a:t>
            </a:r>
            <a:r>
              <a:rPr lang="en-US" altLang="en-US" sz="1300" b="1">
                <a:solidFill>
                  <a:srgbClr val="5E5E5E"/>
                </a:solidFill>
                <a:latin typeface="Courier New" panose="02070309020205020404" charset="0"/>
                <a:cs typeface="Courier New" panose="02070309020205020404" charset="0"/>
              </a:rPr>
              <a:t> &lt; 0.01</a:t>
            </a:r>
          </a:p>
          <a:p>
            <a:pPr indent="0" algn="just">
              <a:lnSpc>
                <a:spcPct val="140000"/>
              </a:lnSpc>
            </a:pPr>
            <a:r>
              <a:rPr lang="en-US" altLang="en-US" sz="1300" b="1">
                <a:solidFill>
                  <a:srgbClr val="5E5E5E"/>
                </a:solidFill>
                <a:latin typeface="Courier New" panose="02070309020205020404" charset="0"/>
                <a:cs typeface="Courier New" panose="02070309020205020404" charset="0"/>
              </a:rPr>
              <a:t>- Tỉ số tín hiệu trên nhiễu (SNR): &gt; 500</a:t>
            </a:r>
          </a:p>
          <a:p>
            <a:pPr algn="just"/>
            <a:endParaRPr lang="en-US" sz="1300" b="1">
              <a:solidFill>
                <a:schemeClr val="tx1"/>
              </a:solidFill>
            </a:endParaRPr>
          </a:p>
        </p:txBody>
      </p:sp>
      <p:sp>
        <p:nvSpPr>
          <p:cNvPr id="5" name="Google Shape;335;p20">
            <a:extLst>
              <a:ext uri="{FF2B5EF4-FFF2-40B4-BE49-F238E27FC236}">
                <a16:creationId xmlns:a16="http://schemas.microsoft.com/office/drawing/2014/main" id="{4F7A4920-E528-9E46-6108-F09DDF2DEEFB}"/>
              </a:ext>
            </a:extLst>
          </p:cNvPr>
          <p:cNvSpPr txBox="1">
            <a:spLocks/>
          </p:cNvSpPr>
          <p:nvPr/>
        </p:nvSpPr>
        <p:spPr>
          <a:xfrm>
            <a:off x="549910" y="149225"/>
            <a:ext cx="5501005"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2. Yêu cầu hệ thống</a:t>
            </a:r>
          </a:p>
        </p:txBody>
      </p:sp>
      <p:grpSp>
        <p:nvGrpSpPr>
          <p:cNvPr id="6" name="Google Shape;3709;p34">
            <a:extLst>
              <a:ext uri="{FF2B5EF4-FFF2-40B4-BE49-F238E27FC236}">
                <a16:creationId xmlns:a16="http://schemas.microsoft.com/office/drawing/2014/main" id="{196477E6-6E4E-2117-33AF-352C423F798C}"/>
              </a:ext>
            </a:extLst>
          </p:cNvPr>
          <p:cNvGrpSpPr/>
          <p:nvPr/>
        </p:nvGrpSpPr>
        <p:grpSpPr>
          <a:xfrm>
            <a:off x="618490" y="297815"/>
            <a:ext cx="505460" cy="374015"/>
            <a:chOff x="4756975" y="2341800"/>
            <a:chExt cx="91975" cy="51925"/>
          </a:xfrm>
        </p:grpSpPr>
        <p:sp>
          <p:nvSpPr>
            <p:cNvPr id="7" name="Google Shape;3710;p34">
              <a:extLst>
                <a:ext uri="{FF2B5EF4-FFF2-40B4-BE49-F238E27FC236}">
                  <a16:creationId xmlns:a16="http://schemas.microsoft.com/office/drawing/2014/main" id="{27915648-D2C6-65B4-701D-B8F04A1C83D3}"/>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1;p34">
              <a:extLst>
                <a:ext uri="{FF2B5EF4-FFF2-40B4-BE49-F238E27FC236}">
                  <a16:creationId xmlns:a16="http://schemas.microsoft.com/office/drawing/2014/main" id="{F9CA025C-B736-B949-1318-455DB11F5DEC}"/>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2;p34">
              <a:extLst>
                <a:ext uri="{FF2B5EF4-FFF2-40B4-BE49-F238E27FC236}">
                  <a16:creationId xmlns:a16="http://schemas.microsoft.com/office/drawing/2014/main" id="{83A2953B-A413-599B-F8D1-C8DFB92AE6B3}"/>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13;p34">
              <a:extLst>
                <a:ext uri="{FF2B5EF4-FFF2-40B4-BE49-F238E27FC236}">
                  <a16:creationId xmlns:a16="http://schemas.microsoft.com/office/drawing/2014/main" id="{9E5ABBCF-0593-2394-EFBC-59B85FC6FC9A}"/>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14;p34">
              <a:extLst>
                <a:ext uri="{FF2B5EF4-FFF2-40B4-BE49-F238E27FC236}">
                  <a16:creationId xmlns:a16="http://schemas.microsoft.com/office/drawing/2014/main" id="{A728C130-0ACC-ED09-7E76-68D1F7A1A419}"/>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5;p34">
              <a:extLst>
                <a:ext uri="{FF2B5EF4-FFF2-40B4-BE49-F238E27FC236}">
                  <a16:creationId xmlns:a16="http://schemas.microsoft.com/office/drawing/2014/main" id="{E4FD1990-CF0B-FC9B-EBA0-3B3288F3BE8E}"/>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6;p34">
              <a:extLst>
                <a:ext uri="{FF2B5EF4-FFF2-40B4-BE49-F238E27FC236}">
                  <a16:creationId xmlns:a16="http://schemas.microsoft.com/office/drawing/2014/main" id="{3292F020-1FBE-4F4B-C472-D749124CCB3A}"/>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7;p34">
              <a:extLst>
                <a:ext uri="{FF2B5EF4-FFF2-40B4-BE49-F238E27FC236}">
                  <a16:creationId xmlns:a16="http://schemas.microsoft.com/office/drawing/2014/main" id="{A55396F1-CE42-BB0C-BC17-6C942546FE00}"/>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8;p34">
              <a:extLst>
                <a:ext uri="{FF2B5EF4-FFF2-40B4-BE49-F238E27FC236}">
                  <a16:creationId xmlns:a16="http://schemas.microsoft.com/office/drawing/2014/main" id="{CDFA1CA6-08B4-A3E7-E381-5205374B9C96}"/>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9;p34">
              <a:extLst>
                <a:ext uri="{FF2B5EF4-FFF2-40B4-BE49-F238E27FC236}">
                  <a16:creationId xmlns:a16="http://schemas.microsoft.com/office/drawing/2014/main" id="{616820DE-89A1-8692-B4B6-776A54F36B1D}"/>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0;p34">
              <a:extLst>
                <a:ext uri="{FF2B5EF4-FFF2-40B4-BE49-F238E27FC236}">
                  <a16:creationId xmlns:a16="http://schemas.microsoft.com/office/drawing/2014/main" id="{1DCDCCB9-FB70-8BBF-5EF1-32D4376F956D}"/>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21;p34">
              <a:extLst>
                <a:ext uri="{FF2B5EF4-FFF2-40B4-BE49-F238E27FC236}">
                  <a16:creationId xmlns:a16="http://schemas.microsoft.com/office/drawing/2014/main" id="{A187F685-E943-452D-E8D7-FEA71778068A}"/>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2;p34">
              <a:extLst>
                <a:ext uri="{FF2B5EF4-FFF2-40B4-BE49-F238E27FC236}">
                  <a16:creationId xmlns:a16="http://schemas.microsoft.com/office/drawing/2014/main" id="{6EE91FA4-9E13-A895-4588-43EC11466987}"/>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3;p34">
              <a:extLst>
                <a:ext uri="{FF2B5EF4-FFF2-40B4-BE49-F238E27FC236}">
                  <a16:creationId xmlns:a16="http://schemas.microsoft.com/office/drawing/2014/main" id="{B0029432-967E-1E86-7C6A-BD984750B93C}"/>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4;p34">
              <a:extLst>
                <a:ext uri="{FF2B5EF4-FFF2-40B4-BE49-F238E27FC236}">
                  <a16:creationId xmlns:a16="http://schemas.microsoft.com/office/drawing/2014/main" id="{4D6E3089-EE6C-474F-C0C0-9E8334C91439}"/>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5;p34">
              <a:extLst>
                <a:ext uri="{FF2B5EF4-FFF2-40B4-BE49-F238E27FC236}">
                  <a16:creationId xmlns:a16="http://schemas.microsoft.com/office/drawing/2014/main" id="{D1E3F85A-C4AE-26CB-A93B-AA57D0462ECF}"/>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6;p34">
              <a:extLst>
                <a:ext uri="{FF2B5EF4-FFF2-40B4-BE49-F238E27FC236}">
                  <a16:creationId xmlns:a16="http://schemas.microsoft.com/office/drawing/2014/main" id="{3D84DF9A-E987-2FA0-ED18-AF01C41ABEE7}"/>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7;p34">
              <a:extLst>
                <a:ext uri="{FF2B5EF4-FFF2-40B4-BE49-F238E27FC236}">
                  <a16:creationId xmlns:a16="http://schemas.microsoft.com/office/drawing/2014/main" id="{50A2A8B6-F07B-1EC1-0B3F-9289895C402D}"/>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8;p34">
              <a:extLst>
                <a:ext uri="{FF2B5EF4-FFF2-40B4-BE49-F238E27FC236}">
                  <a16:creationId xmlns:a16="http://schemas.microsoft.com/office/drawing/2014/main" id="{DD2E6087-018D-177B-1B92-266B7ED35F69}"/>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9;p34">
              <a:extLst>
                <a:ext uri="{FF2B5EF4-FFF2-40B4-BE49-F238E27FC236}">
                  <a16:creationId xmlns:a16="http://schemas.microsoft.com/office/drawing/2014/main" id="{E174FDF4-82F3-2776-B97A-8815C71AD9A7}"/>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6905;p40">
            <a:extLst>
              <a:ext uri="{FF2B5EF4-FFF2-40B4-BE49-F238E27FC236}">
                <a16:creationId xmlns:a16="http://schemas.microsoft.com/office/drawing/2014/main" id="{4C45EDEB-031A-8CF9-8599-A3816866FF93}"/>
              </a:ext>
            </a:extLst>
          </p:cNvPr>
          <p:cNvGrpSpPr/>
          <p:nvPr/>
        </p:nvGrpSpPr>
        <p:grpSpPr>
          <a:xfrm>
            <a:off x="8134350" y="128270"/>
            <a:ext cx="758825" cy="713740"/>
            <a:chOff x="-31094350" y="3194000"/>
            <a:chExt cx="292225" cy="291650"/>
          </a:xfrm>
        </p:grpSpPr>
        <p:sp>
          <p:nvSpPr>
            <p:cNvPr id="28" name="Google Shape;6906;p40">
              <a:extLst>
                <a:ext uri="{FF2B5EF4-FFF2-40B4-BE49-F238E27FC236}">
                  <a16:creationId xmlns:a16="http://schemas.microsoft.com/office/drawing/2014/main" id="{2460EB3E-1532-D120-C578-0F0715809E6F}"/>
                </a:ext>
              </a:extLst>
            </p:cNvPr>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07;p40">
              <a:extLst>
                <a:ext uri="{FF2B5EF4-FFF2-40B4-BE49-F238E27FC236}">
                  <a16:creationId xmlns:a16="http://schemas.microsoft.com/office/drawing/2014/main" id="{7322F341-6D84-7EFC-7780-12662A3B5FA1}"/>
                </a:ext>
              </a:extLst>
            </p:cNvPr>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08;p40">
              <a:extLst>
                <a:ext uri="{FF2B5EF4-FFF2-40B4-BE49-F238E27FC236}">
                  <a16:creationId xmlns:a16="http://schemas.microsoft.com/office/drawing/2014/main" id="{E4A22840-FCDE-0EF0-CAA2-5D96914470BE}"/>
                </a:ext>
              </a:extLst>
            </p:cNvPr>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09;p40">
              <a:extLst>
                <a:ext uri="{FF2B5EF4-FFF2-40B4-BE49-F238E27FC236}">
                  <a16:creationId xmlns:a16="http://schemas.microsoft.com/office/drawing/2014/main" id="{5E074935-A3EF-C892-9A01-ED745A739C86}"/>
                </a:ext>
              </a:extLst>
            </p:cNvPr>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10;p40">
              <a:extLst>
                <a:ext uri="{FF2B5EF4-FFF2-40B4-BE49-F238E27FC236}">
                  <a16:creationId xmlns:a16="http://schemas.microsoft.com/office/drawing/2014/main" id="{160E9081-352E-ECC5-F74D-9A98AC5F8B1E}"/>
                </a:ext>
              </a:extLst>
            </p:cNvPr>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11;p40">
              <a:extLst>
                <a:ext uri="{FF2B5EF4-FFF2-40B4-BE49-F238E27FC236}">
                  <a16:creationId xmlns:a16="http://schemas.microsoft.com/office/drawing/2014/main" id="{7CFB0AA9-1F11-E2F1-3503-3A74DCBDD562}"/>
                </a:ext>
              </a:extLst>
            </p:cNvPr>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12;p40">
              <a:extLst>
                <a:ext uri="{FF2B5EF4-FFF2-40B4-BE49-F238E27FC236}">
                  <a16:creationId xmlns:a16="http://schemas.microsoft.com/office/drawing/2014/main" id="{03BE1548-0678-0D58-26C8-B59B47625742}"/>
                </a:ext>
              </a:extLst>
            </p:cNvPr>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13;p40">
              <a:extLst>
                <a:ext uri="{FF2B5EF4-FFF2-40B4-BE49-F238E27FC236}">
                  <a16:creationId xmlns:a16="http://schemas.microsoft.com/office/drawing/2014/main" id="{2D4104B7-C494-4099-7EF5-7BF23C7BB1D6}"/>
                </a:ext>
              </a:extLst>
            </p:cNvPr>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21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D5D73-E213-F335-F60E-639E71CE8E4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7B9074-B363-B9E5-C0AA-0A7F274AC8AD}"/>
              </a:ext>
            </a:extLst>
          </p:cNvPr>
          <p:cNvSpPr>
            <a:spLocks noGrp="1"/>
          </p:cNvSpPr>
          <p:nvPr>
            <p:ph type="subTitle" idx="1"/>
          </p:nvPr>
        </p:nvSpPr>
        <p:spPr/>
        <p:txBody>
          <a:bodyPr/>
          <a:lstStyle/>
          <a:p>
            <a:endParaRPr lang="en-US"/>
          </a:p>
        </p:txBody>
      </p:sp>
      <p:sp>
        <p:nvSpPr>
          <p:cNvPr id="4" name="Subtitle 2">
            <a:extLst>
              <a:ext uri="{FF2B5EF4-FFF2-40B4-BE49-F238E27FC236}">
                <a16:creationId xmlns:a16="http://schemas.microsoft.com/office/drawing/2014/main" id="{5FD43DC2-D677-D7E6-E1F1-29B11FE71ED4}"/>
              </a:ext>
            </a:extLst>
          </p:cNvPr>
          <p:cNvSpPr txBox="1">
            <a:spLocks/>
          </p:cNvSpPr>
          <p:nvPr/>
        </p:nvSpPr>
        <p:spPr>
          <a:xfrm>
            <a:off x="252755" y="835039"/>
            <a:ext cx="8460403" cy="4092575"/>
          </a:xfrm>
          <a:prstGeom prst="rect">
            <a:avLst/>
          </a:prstGeom>
          <a:solidFill>
            <a:srgbClr val="EFEFEF"/>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1pPr>
            <a:lvl2pPr marL="914400" marR="0" lvl="1"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2pPr>
            <a:lvl3pPr marL="1371600" marR="0" lvl="2"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3pPr>
            <a:lvl4pPr marL="1828800" marR="0" lvl="3"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4pPr>
            <a:lvl5pPr marL="2286000" marR="0" lvl="4"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5pPr>
            <a:lvl6pPr marL="2743200" marR="0" lvl="5"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6pPr>
            <a:lvl7pPr marL="3200400" marR="0" lvl="6"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7pPr>
            <a:lvl8pPr marL="3657600" marR="0" lvl="7"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8pPr>
            <a:lvl9pPr marL="4114800" marR="0" lvl="8"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9pPr>
          </a:lstStyle>
          <a:p>
            <a:pPr>
              <a:lnSpc>
                <a:spcPct val="140000"/>
              </a:lnSpc>
            </a:pPr>
            <a:r>
              <a:rPr lang="en-US" altLang="en-US" sz="1300" b="1">
                <a:solidFill>
                  <a:schemeClr val="tx1"/>
                </a:solidFill>
                <a:latin typeface="Courier New" panose="02070309020205020404" charset="0"/>
                <a:cs typeface="Courier New" panose="02070309020205020404" charset="0"/>
              </a:rPr>
              <a:t>• Chi phí: 250.000 VN</a:t>
            </a:r>
            <a:r>
              <a:rPr lang="" altLang="en-US" sz="1300" b="1">
                <a:solidFill>
                  <a:schemeClr val="tx1"/>
                </a:solidFill>
                <a:latin typeface="Courier New" panose="02070309020205020404" charset="0"/>
                <a:cs typeface="Courier New" panose="02070309020205020404" charset="0"/>
              </a:rPr>
              <a:t>Đ</a:t>
            </a:r>
          </a:p>
          <a:p>
            <a:pPr indent="0">
              <a:lnSpc>
                <a:spcPct val="140000"/>
              </a:lnSpc>
            </a:pPr>
            <a:r>
              <a:rPr lang="en-US" altLang="en-US" sz="1300" b="1">
                <a:solidFill>
                  <a:srgbClr val="5E5E5E"/>
                </a:solidFill>
                <a:latin typeface="Courier New" panose="02070309020205020404" charset="0"/>
                <a:cs typeface="Courier New" panose="02070309020205020404" charset="0"/>
              </a:rPr>
              <a:t>- Chi phí nghiên cứu: </a:t>
            </a:r>
          </a:p>
          <a:p>
            <a:pPr marL="914400" lvl="1" indent="457200">
              <a:lnSpc>
                <a:spcPct val="140000"/>
              </a:lnSpc>
            </a:pPr>
            <a:r>
              <a:rPr lang="en-US" altLang="en-US" sz="1300" b="1">
                <a:solidFill>
                  <a:srgbClr val="5E5E5E"/>
                </a:solidFill>
                <a:latin typeface="Courier New" panose="02070309020205020404" charset="0"/>
                <a:cs typeface="Courier New" panose="02070309020205020404" charset="0"/>
              </a:rPr>
              <a:t>+ 500.000 VN</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 chi phí vật liệu.</a:t>
            </a:r>
          </a:p>
          <a:p>
            <a:pPr marL="914400" lvl="1" indent="457200">
              <a:lnSpc>
                <a:spcPct val="140000"/>
              </a:lnSpc>
            </a:pPr>
            <a:r>
              <a:rPr lang="en-US" altLang="en-US" sz="1300" b="1">
                <a:solidFill>
                  <a:srgbClr val="5E5E5E"/>
                </a:solidFill>
                <a:latin typeface="Courier New" panose="02070309020205020404" charset="0"/>
                <a:cs typeface="Courier New" panose="02070309020205020404" charset="0"/>
              </a:rPr>
              <a:t>+ 1.200.000 VN</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 chi phí con ng</a:t>
            </a:r>
            <a:r>
              <a:rPr lang="" altLang="en-US" sz="1300" b="1">
                <a:solidFill>
                  <a:srgbClr val="5E5E5E"/>
                </a:solidFill>
                <a:latin typeface="Courier New" panose="02070309020205020404" charset="0"/>
                <a:cs typeface="Courier New" panose="02070309020205020404" charset="0"/>
              </a:rPr>
              <a:t>ư</a:t>
            </a:r>
            <a:r>
              <a:rPr lang="en-US" altLang="en-US" sz="1300" b="1">
                <a:solidFill>
                  <a:srgbClr val="5E5E5E"/>
                </a:solidFill>
                <a:latin typeface="Courier New" panose="02070309020205020404" charset="0"/>
                <a:cs typeface="Courier New" panose="02070309020205020404" charset="0"/>
              </a:rPr>
              <a:t>ời.</a:t>
            </a:r>
          </a:p>
          <a:p>
            <a:pPr indent="0">
              <a:lnSpc>
                <a:spcPct val="140000"/>
              </a:lnSpc>
            </a:pPr>
            <a:r>
              <a:rPr lang="en-US" altLang="en-US" sz="1300" b="1">
                <a:solidFill>
                  <a:srgbClr val="5E5E5E"/>
                </a:solidFill>
                <a:latin typeface="Courier New" panose="02070309020205020404" charset="0"/>
                <a:cs typeface="Courier New" panose="02070309020205020404" charset="0"/>
              </a:rPr>
              <a:t>- Chi phí sản xuất: 200.000 VN</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a:t>
            </a:r>
          </a:p>
          <a:p>
            <a:pPr indent="0">
              <a:lnSpc>
                <a:spcPct val="140000"/>
              </a:lnSpc>
            </a:pPr>
            <a:endParaRPr lang="en-US" altLang="en-US" sz="1300" b="1">
              <a:solidFill>
                <a:schemeClr val="tx1"/>
              </a:solidFill>
              <a:latin typeface="Courier New" panose="02070309020205020404" charset="0"/>
              <a:cs typeface="Courier New" panose="02070309020205020404" charset="0"/>
            </a:endParaRPr>
          </a:p>
          <a:p>
            <a:pPr>
              <a:lnSpc>
                <a:spcPct val="140000"/>
              </a:lnSpc>
            </a:pPr>
            <a:r>
              <a:rPr lang="en-US" altLang="en-US" sz="1300" b="1">
                <a:solidFill>
                  <a:schemeClr val="tx1"/>
                </a:solidFill>
                <a:latin typeface="Courier New" panose="02070309020205020404" charset="0"/>
                <a:cs typeface="Courier New" panose="02070309020205020404" charset="0"/>
              </a:rPr>
              <a:t>• Công suất cung cấp: </a:t>
            </a:r>
            <a:r>
              <a:rPr lang="en-US" altLang="en-US" sz="1300" b="1">
                <a:solidFill>
                  <a:srgbClr val="5E5E5E"/>
                </a:solidFill>
                <a:latin typeface="Courier New" panose="02070309020205020404" charset="0"/>
                <a:cs typeface="Courier New" panose="02070309020205020404" charset="0"/>
              </a:rPr>
              <a:t>Sử dụng adapter chuyển 220 VAC thành 5 VDC</a:t>
            </a:r>
          </a:p>
          <a:p>
            <a:pPr>
              <a:lnSpc>
                <a:spcPct val="140000"/>
              </a:lnSpc>
            </a:pPr>
            <a:endParaRPr lang="en-US" altLang="en-US" sz="1300" b="1">
              <a:solidFill>
                <a:schemeClr val="tx1"/>
              </a:solidFill>
              <a:latin typeface="Courier New" panose="02070309020205020404" charset="0"/>
              <a:cs typeface="Courier New" panose="02070309020205020404" charset="0"/>
            </a:endParaRPr>
          </a:p>
          <a:p>
            <a:pPr>
              <a:lnSpc>
                <a:spcPct val="140000"/>
              </a:lnSpc>
            </a:pPr>
            <a:r>
              <a:rPr lang="en-US" altLang="en-US" sz="1300" b="1">
                <a:solidFill>
                  <a:schemeClr val="tx1"/>
                </a:solidFill>
                <a:latin typeface="Courier New" panose="02070309020205020404" charset="0"/>
                <a:cs typeface="Courier New" panose="02070309020205020404" charset="0"/>
              </a:rPr>
              <a:t>• Công suất tiêu thụ: </a:t>
            </a:r>
            <a:r>
              <a:rPr lang="en-US" altLang="en-US" sz="1300" b="1">
                <a:solidFill>
                  <a:srgbClr val="5E5E5E"/>
                </a:solidFill>
                <a:latin typeface="Courier New" panose="02070309020205020404" charset="0"/>
                <a:cs typeface="Courier New" panose="02070309020205020404" charset="0"/>
              </a:rPr>
              <a:t>≤ 10W</a:t>
            </a:r>
          </a:p>
          <a:p>
            <a:pPr>
              <a:lnSpc>
                <a:spcPct val="140000"/>
              </a:lnSpc>
            </a:pPr>
            <a:endParaRPr lang="en-US" altLang="en-US" sz="1300" b="1">
              <a:solidFill>
                <a:schemeClr val="tx1"/>
              </a:solidFill>
              <a:latin typeface="Courier New" panose="02070309020205020404" charset="0"/>
              <a:cs typeface="Courier New" panose="02070309020205020404" charset="0"/>
            </a:endParaRPr>
          </a:p>
          <a:p>
            <a:pPr>
              <a:lnSpc>
                <a:spcPct val="140000"/>
              </a:lnSpc>
            </a:pPr>
            <a:r>
              <a:rPr lang="en-US" altLang="en-US" sz="1300" b="1">
                <a:solidFill>
                  <a:schemeClr val="tx1"/>
                </a:solidFill>
                <a:latin typeface="Courier New" panose="02070309020205020404" charset="0"/>
                <a:cs typeface="Courier New" panose="02070309020205020404" charset="0"/>
              </a:rPr>
              <a:t>• Kích th</a:t>
            </a:r>
            <a:r>
              <a:rPr lang="" altLang="en-US" sz="1300" b="1">
                <a:solidFill>
                  <a:schemeClr val="tx1"/>
                </a:solidFill>
                <a:latin typeface="Courier New" panose="02070309020205020404" charset="0"/>
                <a:cs typeface="Courier New" panose="02070309020205020404" charset="0"/>
              </a:rPr>
              <a:t>ư</a:t>
            </a:r>
            <a:r>
              <a:rPr lang="en-US" altLang="en-US" sz="1300" b="1">
                <a:solidFill>
                  <a:schemeClr val="tx1"/>
                </a:solidFill>
                <a:latin typeface="Courier New" panose="02070309020205020404" charset="0"/>
                <a:cs typeface="Courier New" panose="02070309020205020404" charset="0"/>
              </a:rPr>
              <a:t>ớc/ trọng l</a:t>
            </a:r>
            <a:r>
              <a:rPr lang="" altLang="en-US" sz="1300" b="1">
                <a:solidFill>
                  <a:schemeClr val="tx1"/>
                </a:solidFill>
                <a:latin typeface="Courier New" panose="02070309020205020404" charset="0"/>
                <a:cs typeface="Courier New" panose="02070309020205020404" charset="0"/>
              </a:rPr>
              <a:t>ư</a:t>
            </a:r>
            <a:r>
              <a:rPr lang="en-US" altLang="en-US" sz="1300" b="1">
                <a:solidFill>
                  <a:schemeClr val="tx1"/>
                </a:solidFill>
                <a:latin typeface="Courier New" panose="02070309020205020404" charset="0"/>
                <a:cs typeface="Courier New" panose="02070309020205020404" charset="0"/>
              </a:rPr>
              <a:t>ợng: </a:t>
            </a:r>
            <a:r>
              <a:rPr lang="en-US" altLang="en-US" sz="1300" b="1">
                <a:solidFill>
                  <a:srgbClr val="5E5E5E"/>
                </a:solidFill>
                <a:latin typeface="Courier New" panose="02070309020205020404" charset="0"/>
                <a:cs typeface="Courier New" panose="02070309020205020404" charset="0"/>
              </a:rPr>
              <a:t>15x15(cm).</a:t>
            </a:r>
          </a:p>
          <a:p>
            <a:pPr>
              <a:lnSpc>
                <a:spcPct val="140000"/>
              </a:lnSpc>
            </a:pPr>
            <a:endParaRPr lang="en-US" altLang="en-US" sz="1300" b="1">
              <a:solidFill>
                <a:schemeClr val="tx1"/>
              </a:solidFill>
              <a:latin typeface="Courier New" panose="02070309020205020404" charset="0"/>
              <a:cs typeface="Courier New" panose="02070309020205020404" charset="0"/>
            </a:endParaRPr>
          </a:p>
          <a:p>
            <a:pPr>
              <a:lnSpc>
                <a:spcPct val="140000"/>
              </a:lnSpc>
            </a:pPr>
            <a:r>
              <a:rPr lang="en-US" altLang="en-US" sz="1300" b="1">
                <a:solidFill>
                  <a:schemeClr val="tx1"/>
                </a:solidFill>
                <a:latin typeface="Courier New" panose="02070309020205020404" charset="0"/>
                <a:cs typeface="Courier New" panose="02070309020205020404" charset="0"/>
              </a:rPr>
              <a:t>• Cài </a:t>
            </a:r>
            <a:r>
              <a:rPr lang="" altLang="en-US" sz="1300" b="1">
                <a:solidFill>
                  <a:schemeClr val="tx1"/>
                </a:solidFill>
                <a:latin typeface="Courier New" panose="02070309020205020404" charset="0"/>
                <a:cs typeface="Courier New" panose="02070309020205020404" charset="0"/>
              </a:rPr>
              <a:t>đ</a:t>
            </a:r>
            <a:r>
              <a:rPr lang="en-US" altLang="en-US" sz="1300" b="1">
                <a:solidFill>
                  <a:schemeClr val="tx1"/>
                </a:solidFill>
                <a:latin typeface="Courier New" panose="02070309020205020404" charset="0"/>
                <a:cs typeface="Courier New" panose="02070309020205020404" charset="0"/>
              </a:rPr>
              <a:t>ặt: </a:t>
            </a:r>
            <a:r>
              <a:rPr lang="en-US" altLang="en-US" sz="1300" b="1">
                <a:solidFill>
                  <a:srgbClr val="5E5E5E"/>
                </a:solidFill>
                <a:latin typeface="Courier New" panose="02070309020205020404" charset="0"/>
                <a:cs typeface="Courier New" panose="02070309020205020404" charset="0"/>
              </a:rPr>
              <a:t>Cầm tay.</a:t>
            </a:r>
            <a:endParaRPr lang="en-US" sz="1300" b="1">
              <a:solidFill>
                <a:srgbClr val="5E5E5E"/>
              </a:solidFill>
            </a:endParaRPr>
          </a:p>
        </p:txBody>
      </p:sp>
      <p:sp>
        <p:nvSpPr>
          <p:cNvPr id="5" name="Google Shape;335;p20">
            <a:extLst>
              <a:ext uri="{FF2B5EF4-FFF2-40B4-BE49-F238E27FC236}">
                <a16:creationId xmlns:a16="http://schemas.microsoft.com/office/drawing/2014/main" id="{9FA7651D-56A8-EC9F-FEE5-4368130417F3}"/>
              </a:ext>
            </a:extLst>
          </p:cNvPr>
          <p:cNvSpPr txBox="1">
            <a:spLocks/>
          </p:cNvSpPr>
          <p:nvPr/>
        </p:nvSpPr>
        <p:spPr>
          <a:xfrm>
            <a:off x="549910" y="149225"/>
            <a:ext cx="5501005"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2. Yêu cầu hệ thống</a:t>
            </a:r>
          </a:p>
        </p:txBody>
      </p:sp>
      <p:grpSp>
        <p:nvGrpSpPr>
          <p:cNvPr id="6" name="Google Shape;3709;p34">
            <a:extLst>
              <a:ext uri="{FF2B5EF4-FFF2-40B4-BE49-F238E27FC236}">
                <a16:creationId xmlns:a16="http://schemas.microsoft.com/office/drawing/2014/main" id="{1B4FDD96-0C90-D0C7-8547-945F12F66F68}"/>
              </a:ext>
            </a:extLst>
          </p:cNvPr>
          <p:cNvGrpSpPr/>
          <p:nvPr/>
        </p:nvGrpSpPr>
        <p:grpSpPr>
          <a:xfrm>
            <a:off x="618490" y="297815"/>
            <a:ext cx="505460" cy="374015"/>
            <a:chOff x="4756975" y="2341800"/>
            <a:chExt cx="91975" cy="51925"/>
          </a:xfrm>
        </p:grpSpPr>
        <p:sp>
          <p:nvSpPr>
            <p:cNvPr id="7" name="Google Shape;3710;p34">
              <a:extLst>
                <a:ext uri="{FF2B5EF4-FFF2-40B4-BE49-F238E27FC236}">
                  <a16:creationId xmlns:a16="http://schemas.microsoft.com/office/drawing/2014/main" id="{BC7CF355-6D69-5214-BDAC-CA69225C3B69}"/>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1;p34">
              <a:extLst>
                <a:ext uri="{FF2B5EF4-FFF2-40B4-BE49-F238E27FC236}">
                  <a16:creationId xmlns:a16="http://schemas.microsoft.com/office/drawing/2014/main" id="{BB043A30-B931-AECF-978C-0C0A0AEFD815}"/>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2;p34">
              <a:extLst>
                <a:ext uri="{FF2B5EF4-FFF2-40B4-BE49-F238E27FC236}">
                  <a16:creationId xmlns:a16="http://schemas.microsoft.com/office/drawing/2014/main" id="{9BAAD911-9246-5E13-9C47-DFE1D4095671}"/>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13;p34">
              <a:extLst>
                <a:ext uri="{FF2B5EF4-FFF2-40B4-BE49-F238E27FC236}">
                  <a16:creationId xmlns:a16="http://schemas.microsoft.com/office/drawing/2014/main" id="{AA19C15E-4BF8-2935-768C-C0C2E0B33F14}"/>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14;p34">
              <a:extLst>
                <a:ext uri="{FF2B5EF4-FFF2-40B4-BE49-F238E27FC236}">
                  <a16:creationId xmlns:a16="http://schemas.microsoft.com/office/drawing/2014/main" id="{A963B44C-6900-4B9B-245A-D6C9085EB220}"/>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5;p34">
              <a:extLst>
                <a:ext uri="{FF2B5EF4-FFF2-40B4-BE49-F238E27FC236}">
                  <a16:creationId xmlns:a16="http://schemas.microsoft.com/office/drawing/2014/main" id="{D3EADFEF-9905-8179-D971-EB8094202B40}"/>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6;p34">
              <a:extLst>
                <a:ext uri="{FF2B5EF4-FFF2-40B4-BE49-F238E27FC236}">
                  <a16:creationId xmlns:a16="http://schemas.microsoft.com/office/drawing/2014/main" id="{4C25FBC9-DCC5-25E9-241C-5E38D9C42554}"/>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7;p34">
              <a:extLst>
                <a:ext uri="{FF2B5EF4-FFF2-40B4-BE49-F238E27FC236}">
                  <a16:creationId xmlns:a16="http://schemas.microsoft.com/office/drawing/2014/main" id="{F84FB095-30EC-A7E6-D825-A60EFABEBC7E}"/>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8;p34">
              <a:extLst>
                <a:ext uri="{FF2B5EF4-FFF2-40B4-BE49-F238E27FC236}">
                  <a16:creationId xmlns:a16="http://schemas.microsoft.com/office/drawing/2014/main" id="{23D5B2D9-267C-10F6-044C-1778F6D252B6}"/>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9;p34">
              <a:extLst>
                <a:ext uri="{FF2B5EF4-FFF2-40B4-BE49-F238E27FC236}">
                  <a16:creationId xmlns:a16="http://schemas.microsoft.com/office/drawing/2014/main" id="{BA9F2018-9314-EE85-ED63-7ED19892BFA8}"/>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0;p34">
              <a:extLst>
                <a:ext uri="{FF2B5EF4-FFF2-40B4-BE49-F238E27FC236}">
                  <a16:creationId xmlns:a16="http://schemas.microsoft.com/office/drawing/2014/main" id="{89902ABD-50BC-6BB3-5713-CAB6ED29181B}"/>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21;p34">
              <a:extLst>
                <a:ext uri="{FF2B5EF4-FFF2-40B4-BE49-F238E27FC236}">
                  <a16:creationId xmlns:a16="http://schemas.microsoft.com/office/drawing/2014/main" id="{6BC815F5-3232-C9D5-A22B-B36D6E2C24A1}"/>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2;p34">
              <a:extLst>
                <a:ext uri="{FF2B5EF4-FFF2-40B4-BE49-F238E27FC236}">
                  <a16:creationId xmlns:a16="http://schemas.microsoft.com/office/drawing/2014/main" id="{23693A7A-C05C-648F-9D08-E304BA9F1EF3}"/>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3;p34">
              <a:extLst>
                <a:ext uri="{FF2B5EF4-FFF2-40B4-BE49-F238E27FC236}">
                  <a16:creationId xmlns:a16="http://schemas.microsoft.com/office/drawing/2014/main" id="{F229D0B6-E382-D6C5-9016-CCA698CC4103}"/>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4;p34">
              <a:extLst>
                <a:ext uri="{FF2B5EF4-FFF2-40B4-BE49-F238E27FC236}">
                  <a16:creationId xmlns:a16="http://schemas.microsoft.com/office/drawing/2014/main" id="{5899EBB7-6FDE-FD76-EB1E-150AF6E41992}"/>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5;p34">
              <a:extLst>
                <a:ext uri="{FF2B5EF4-FFF2-40B4-BE49-F238E27FC236}">
                  <a16:creationId xmlns:a16="http://schemas.microsoft.com/office/drawing/2014/main" id="{9BCDAF17-77EC-6673-9599-B797FAC626B6}"/>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6;p34">
              <a:extLst>
                <a:ext uri="{FF2B5EF4-FFF2-40B4-BE49-F238E27FC236}">
                  <a16:creationId xmlns:a16="http://schemas.microsoft.com/office/drawing/2014/main" id="{9721BDEC-E164-6484-6492-2203355E84BA}"/>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7;p34">
              <a:extLst>
                <a:ext uri="{FF2B5EF4-FFF2-40B4-BE49-F238E27FC236}">
                  <a16:creationId xmlns:a16="http://schemas.microsoft.com/office/drawing/2014/main" id="{E06D715F-990F-6EF4-B618-3ADFEA8EB854}"/>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8;p34">
              <a:extLst>
                <a:ext uri="{FF2B5EF4-FFF2-40B4-BE49-F238E27FC236}">
                  <a16:creationId xmlns:a16="http://schemas.microsoft.com/office/drawing/2014/main" id="{174B87C9-0CEA-D7F9-6663-CA394CB32124}"/>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9;p34">
              <a:extLst>
                <a:ext uri="{FF2B5EF4-FFF2-40B4-BE49-F238E27FC236}">
                  <a16:creationId xmlns:a16="http://schemas.microsoft.com/office/drawing/2014/main" id="{2C73730D-98C3-93FA-BCD8-D2496A0590B1}"/>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6905;p40">
            <a:extLst>
              <a:ext uri="{FF2B5EF4-FFF2-40B4-BE49-F238E27FC236}">
                <a16:creationId xmlns:a16="http://schemas.microsoft.com/office/drawing/2014/main" id="{5EDF691D-62EB-A54E-9212-3F876A91ADF7}"/>
              </a:ext>
            </a:extLst>
          </p:cNvPr>
          <p:cNvGrpSpPr/>
          <p:nvPr/>
        </p:nvGrpSpPr>
        <p:grpSpPr>
          <a:xfrm>
            <a:off x="8134350" y="128270"/>
            <a:ext cx="758825" cy="713740"/>
            <a:chOff x="-31094350" y="3194000"/>
            <a:chExt cx="292225" cy="291650"/>
          </a:xfrm>
        </p:grpSpPr>
        <p:sp>
          <p:nvSpPr>
            <p:cNvPr id="28" name="Google Shape;6906;p40">
              <a:extLst>
                <a:ext uri="{FF2B5EF4-FFF2-40B4-BE49-F238E27FC236}">
                  <a16:creationId xmlns:a16="http://schemas.microsoft.com/office/drawing/2014/main" id="{CD96F0F0-795F-7E99-049B-F02ADB427EFF}"/>
                </a:ext>
              </a:extLst>
            </p:cNvPr>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07;p40">
              <a:extLst>
                <a:ext uri="{FF2B5EF4-FFF2-40B4-BE49-F238E27FC236}">
                  <a16:creationId xmlns:a16="http://schemas.microsoft.com/office/drawing/2014/main" id="{3292ED2D-07E1-38EF-BB0B-042BBBA579A6}"/>
                </a:ext>
              </a:extLst>
            </p:cNvPr>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08;p40">
              <a:extLst>
                <a:ext uri="{FF2B5EF4-FFF2-40B4-BE49-F238E27FC236}">
                  <a16:creationId xmlns:a16="http://schemas.microsoft.com/office/drawing/2014/main" id="{30598F96-F840-1814-DE8C-DE4743418233}"/>
                </a:ext>
              </a:extLst>
            </p:cNvPr>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09;p40">
              <a:extLst>
                <a:ext uri="{FF2B5EF4-FFF2-40B4-BE49-F238E27FC236}">
                  <a16:creationId xmlns:a16="http://schemas.microsoft.com/office/drawing/2014/main" id="{37E715EE-C894-5BF7-3655-3C12701A9276}"/>
                </a:ext>
              </a:extLst>
            </p:cNvPr>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10;p40">
              <a:extLst>
                <a:ext uri="{FF2B5EF4-FFF2-40B4-BE49-F238E27FC236}">
                  <a16:creationId xmlns:a16="http://schemas.microsoft.com/office/drawing/2014/main" id="{27412E5F-2575-D7D8-F09C-AF046A603D34}"/>
                </a:ext>
              </a:extLst>
            </p:cNvPr>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11;p40">
              <a:extLst>
                <a:ext uri="{FF2B5EF4-FFF2-40B4-BE49-F238E27FC236}">
                  <a16:creationId xmlns:a16="http://schemas.microsoft.com/office/drawing/2014/main" id="{91B850A4-B3B0-6A6B-8CED-B710487D8782}"/>
                </a:ext>
              </a:extLst>
            </p:cNvPr>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12;p40">
              <a:extLst>
                <a:ext uri="{FF2B5EF4-FFF2-40B4-BE49-F238E27FC236}">
                  <a16:creationId xmlns:a16="http://schemas.microsoft.com/office/drawing/2014/main" id="{82D73DAD-38C7-7EAA-B86B-E4F7028F89B9}"/>
                </a:ext>
              </a:extLst>
            </p:cNvPr>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13;p40">
              <a:extLst>
                <a:ext uri="{FF2B5EF4-FFF2-40B4-BE49-F238E27FC236}">
                  <a16:creationId xmlns:a16="http://schemas.microsoft.com/office/drawing/2014/main" id="{960FBDED-5DD8-FED8-F2D5-A34D521D9CA2}"/>
                </a:ext>
              </a:extLst>
            </p:cNvPr>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2409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1310" y="761365"/>
            <a:ext cx="8435340" cy="4281805"/>
          </a:xfrm>
          <a:solidFill>
            <a:srgbClr val="EFEFEF"/>
          </a:solidFill>
        </p:spPr>
        <p:txBody>
          <a:bodyPr/>
          <a:lstStyle/>
          <a:p>
            <a:pPr>
              <a:lnSpc>
                <a:spcPct val="130000"/>
              </a:lnSpc>
              <a:spcBef>
                <a:spcPts val="600"/>
              </a:spcBef>
              <a:spcAft>
                <a:spcPts val="600"/>
              </a:spcAft>
            </a:pPr>
            <a:r>
              <a:rPr lang="en-US" altLang="en-US" sz="1300" b="1">
                <a:solidFill>
                  <a:schemeClr val="tx1"/>
                </a:solidFill>
                <a:latin typeface="Courier New" panose="02070309020205020404" pitchFamily="49" charset="0"/>
                <a:cs typeface="Courier New" panose="02070309020205020404" pitchFamily="49" charset="0"/>
              </a:rPr>
              <a:t>• Ràng buộc:</a:t>
            </a:r>
          </a:p>
          <a:p>
            <a:pPr indent="0">
              <a:lnSpc>
                <a:spcPct val="130000"/>
              </a:lnSpc>
              <a:spcBef>
                <a:spcPts val="600"/>
              </a:spcBef>
              <a:spcAft>
                <a:spcPts val="600"/>
              </a:spcAft>
            </a:pPr>
            <a:r>
              <a:rPr lang="en-US" altLang="en-US" sz="1300" b="1">
                <a:solidFill>
                  <a:srgbClr val="5E5E5E"/>
                </a:solidFill>
                <a:latin typeface="Courier New" panose="02070309020205020404" pitchFamily="49" charset="0"/>
                <a:cs typeface="Courier New" panose="02070309020205020404" pitchFamily="49" charset="0"/>
              </a:rPr>
              <a:t>- Sai số &lt;1%.</a:t>
            </a:r>
          </a:p>
          <a:p>
            <a:pPr indent="0">
              <a:lnSpc>
                <a:spcPct val="130000"/>
              </a:lnSpc>
              <a:spcBef>
                <a:spcPts val="600"/>
              </a:spcBef>
              <a:spcAft>
                <a:spcPts val="600"/>
              </a:spcAft>
            </a:pPr>
            <a:r>
              <a:rPr lang="en-US" altLang="en-US" sz="1300" b="1">
                <a:solidFill>
                  <a:srgbClr val="5E5E5E"/>
                </a:solidFill>
                <a:latin typeface="Courier New" panose="02070309020205020404" pitchFamily="49" charset="0"/>
                <a:cs typeface="Courier New" panose="02070309020205020404" pitchFamily="49" charset="0"/>
              </a:rPr>
              <a:t>- Giá thành: ≤ 300.000</a:t>
            </a:r>
            <a:r>
              <a:rPr lang="" altLang="en-US" sz="1300" b="1">
                <a:solidFill>
                  <a:srgbClr val="5E5E5E"/>
                </a:solidFill>
                <a:latin typeface="Courier New" panose="02070309020205020404" pitchFamily="49" charset="0"/>
                <a:cs typeface="Courier New" panose="02070309020205020404" pitchFamily="49" charset="0"/>
              </a:rPr>
              <a:t>đ</a:t>
            </a:r>
            <a:r>
              <a:rPr lang="en-US" altLang="en-US" sz="1300" b="1">
                <a:solidFill>
                  <a:srgbClr val="5E5E5E"/>
                </a:solidFill>
                <a:latin typeface="Courier New" panose="02070309020205020404" pitchFamily="49" charset="0"/>
                <a:cs typeface="Courier New" panose="02070309020205020404" pitchFamily="49" charset="0"/>
              </a:rPr>
              <a:t>.</a:t>
            </a:r>
          </a:p>
          <a:p>
            <a:pPr indent="0">
              <a:lnSpc>
                <a:spcPct val="130000"/>
              </a:lnSpc>
              <a:spcBef>
                <a:spcPts val="600"/>
              </a:spcBef>
              <a:spcAft>
                <a:spcPts val="600"/>
              </a:spcAft>
            </a:pPr>
            <a:r>
              <a:rPr lang="en-US" altLang="en-US" sz="1300" b="1">
                <a:solidFill>
                  <a:srgbClr val="5E5E5E"/>
                </a:solidFill>
                <a:latin typeface="Courier New" panose="02070309020205020404" pitchFamily="49" charset="0"/>
                <a:cs typeface="Courier New" panose="02070309020205020404" pitchFamily="49" charset="0"/>
              </a:rPr>
              <a:t>- Công suất: ≤ 10W .</a:t>
            </a:r>
          </a:p>
          <a:p>
            <a:pPr>
              <a:lnSpc>
                <a:spcPct val="130000"/>
              </a:lnSpc>
              <a:spcBef>
                <a:spcPts val="600"/>
              </a:spcBef>
              <a:spcAft>
                <a:spcPts val="600"/>
              </a:spcAft>
            </a:pPr>
            <a:r>
              <a:rPr lang="en-US" altLang="en-US" sz="1300" b="1">
                <a:solidFill>
                  <a:schemeClr val="tx1"/>
                </a:solidFill>
                <a:latin typeface="Courier New" panose="02070309020205020404" pitchFamily="49" charset="0"/>
                <a:cs typeface="Courier New" panose="02070309020205020404" pitchFamily="49" charset="0"/>
              </a:rPr>
              <a:t>• Vấn </a:t>
            </a:r>
            <a:r>
              <a:rPr lang="" altLang="en-US" sz="1300" b="1">
                <a:solidFill>
                  <a:schemeClr val="tx1"/>
                </a:solidFill>
                <a:latin typeface="Courier New" panose="02070309020205020404" pitchFamily="49" charset="0"/>
                <a:cs typeface="Courier New" panose="02070309020205020404" pitchFamily="49" charset="0"/>
              </a:rPr>
              <a:t>đ</a:t>
            </a:r>
            <a:r>
              <a:rPr lang="en-US" altLang="en-US" sz="1300" b="1">
                <a:solidFill>
                  <a:schemeClr val="tx1"/>
                </a:solidFill>
                <a:latin typeface="Courier New" panose="02070309020205020404" pitchFamily="49" charset="0"/>
                <a:cs typeface="Courier New" panose="02070309020205020404" pitchFamily="49" charset="0"/>
              </a:rPr>
              <a:t>ề tính n</a:t>
            </a:r>
            <a:r>
              <a:rPr lang="" altLang="en-US" sz="1300" b="1">
                <a:solidFill>
                  <a:schemeClr val="tx1"/>
                </a:solidFill>
                <a:latin typeface="Courier New" panose="02070309020205020404" pitchFamily="49" charset="0"/>
                <a:cs typeface="Courier New" panose="02070309020205020404" pitchFamily="49" charset="0"/>
              </a:rPr>
              <a:t>ă</a:t>
            </a:r>
            <a:r>
              <a:rPr lang="en-US" altLang="en-US" sz="1300" b="1">
                <a:solidFill>
                  <a:schemeClr val="tx1"/>
                </a:solidFill>
                <a:latin typeface="Courier New" panose="02070309020205020404" pitchFamily="49" charset="0"/>
                <a:cs typeface="Courier New" panose="02070309020205020404" pitchFamily="49" charset="0"/>
              </a:rPr>
              <a:t>ng: Cảnh báo ng</a:t>
            </a:r>
            <a:r>
              <a:rPr lang="" altLang="en-US" sz="1300" b="1">
                <a:solidFill>
                  <a:schemeClr val="tx1"/>
                </a:solidFill>
                <a:latin typeface="Courier New" panose="02070309020205020404" pitchFamily="49" charset="0"/>
                <a:cs typeface="Courier New" panose="02070309020205020404" pitchFamily="49" charset="0"/>
              </a:rPr>
              <a:t>ư</a:t>
            </a:r>
            <a:r>
              <a:rPr lang="en-US" altLang="en-US" sz="1300" b="1">
                <a:solidFill>
                  <a:schemeClr val="tx1"/>
                </a:solidFill>
                <a:latin typeface="Courier New" panose="02070309020205020404" pitchFamily="49" charset="0"/>
                <a:cs typeface="Courier New" panose="02070309020205020404" pitchFamily="49" charset="0"/>
              </a:rPr>
              <a:t>ợc chiều áp.</a:t>
            </a:r>
          </a:p>
          <a:p>
            <a:pPr>
              <a:lnSpc>
                <a:spcPct val="130000"/>
              </a:lnSpc>
              <a:spcBef>
                <a:spcPts val="600"/>
              </a:spcBef>
              <a:spcAft>
                <a:spcPts val="600"/>
              </a:spcAft>
            </a:pPr>
            <a:r>
              <a:rPr lang="en-US" altLang="en-US" sz="1300" b="1">
                <a:solidFill>
                  <a:schemeClr val="tx1"/>
                </a:solidFill>
                <a:latin typeface="Courier New" panose="02070309020205020404" pitchFamily="49" charset="0"/>
                <a:cs typeface="Courier New" panose="02070309020205020404" pitchFamily="49" charset="0"/>
              </a:rPr>
              <a:t>• Vấn </a:t>
            </a:r>
            <a:r>
              <a:rPr lang="" altLang="en-US" sz="1300" b="1">
                <a:solidFill>
                  <a:schemeClr val="tx1"/>
                </a:solidFill>
                <a:latin typeface="Courier New" panose="02070309020205020404" pitchFamily="49" charset="0"/>
                <a:cs typeface="Courier New" panose="02070309020205020404" pitchFamily="49" charset="0"/>
              </a:rPr>
              <a:t>đ</a:t>
            </a:r>
            <a:r>
              <a:rPr lang="en-US" altLang="en-US" sz="1300" b="1">
                <a:solidFill>
                  <a:schemeClr val="tx1"/>
                </a:solidFill>
                <a:latin typeface="Courier New" panose="02070309020205020404" pitchFamily="49" charset="0"/>
                <a:cs typeface="Courier New" panose="02070309020205020404" pitchFamily="49" charset="0"/>
              </a:rPr>
              <a:t>ề thời gian thực: Soft real-time.</a:t>
            </a:r>
          </a:p>
          <a:p>
            <a:pPr indent="0">
              <a:lnSpc>
                <a:spcPct val="130000"/>
              </a:lnSpc>
              <a:spcBef>
                <a:spcPts val="600"/>
              </a:spcBef>
              <a:spcAft>
                <a:spcPts val="600"/>
              </a:spcAft>
            </a:pPr>
            <a:r>
              <a:rPr lang="en-US" altLang="en-US" sz="1300" b="1">
                <a:solidFill>
                  <a:srgbClr val="5E5E5E"/>
                </a:solidFill>
                <a:latin typeface="Courier New" panose="02070309020205020404" pitchFamily="49" charset="0"/>
                <a:cs typeface="Courier New" panose="02070309020205020404" pitchFamily="49" charset="0"/>
              </a:rPr>
              <a:t>Vì hệ thống chỉ sử dụng </a:t>
            </a:r>
            <a:r>
              <a:rPr lang="" altLang="en-US" sz="1300" b="1">
                <a:solidFill>
                  <a:srgbClr val="5E5E5E"/>
                </a:solidFill>
                <a:latin typeface="Courier New" panose="02070309020205020404" pitchFamily="49" charset="0"/>
                <a:cs typeface="Courier New" panose="02070309020205020404" pitchFamily="49" charset="0"/>
              </a:rPr>
              <a:t>đ</a:t>
            </a:r>
            <a:r>
              <a:rPr lang="en-US" altLang="en-US" sz="1300" b="1">
                <a:solidFill>
                  <a:srgbClr val="5E5E5E"/>
                </a:solidFill>
                <a:latin typeface="Courier New" panose="02070309020205020404" pitchFamily="49" charset="0"/>
                <a:cs typeface="Courier New" panose="02070309020205020404" pitchFamily="49" charset="0"/>
              </a:rPr>
              <a:t>ể </a:t>
            </a:r>
            <a:r>
              <a:rPr lang="" altLang="en-US" sz="1300" b="1">
                <a:solidFill>
                  <a:srgbClr val="5E5E5E"/>
                </a:solidFill>
                <a:latin typeface="Courier New" panose="02070309020205020404" pitchFamily="49" charset="0"/>
                <a:cs typeface="Courier New" panose="02070309020205020404" pitchFamily="49" charset="0"/>
              </a:rPr>
              <a:t>đ</a:t>
            </a:r>
            <a:r>
              <a:rPr lang="en-US" altLang="en-US" sz="1300" b="1">
                <a:solidFill>
                  <a:srgbClr val="5E5E5E"/>
                </a:solidFill>
                <a:latin typeface="Courier New" panose="02070309020205020404" pitchFamily="49" charset="0"/>
                <a:cs typeface="Courier New" panose="02070309020205020404" pitchFamily="49" charset="0"/>
              </a:rPr>
              <a:t>o </a:t>
            </a:r>
            <a:r>
              <a:rPr lang="" altLang="en-US" sz="1300" b="1">
                <a:solidFill>
                  <a:srgbClr val="5E5E5E"/>
                </a:solidFill>
                <a:latin typeface="Courier New" panose="02070309020205020404" pitchFamily="49" charset="0"/>
                <a:cs typeface="Courier New" panose="02070309020205020404" pitchFamily="49" charset="0"/>
              </a:rPr>
              <a:t>đ</a:t>
            </a:r>
            <a:r>
              <a:rPr lang="en-US" altLang="en-US" sz="1300" b="1">
                <a:solidFill>
                  <a:srgbClr val="5E5E5E"/>
                </a:solidFill>
                <a:latin typeface="Courier New" panose="02070309020205020404" pitchFamily="49" charset="0"/>
                <a:cs typeface="Courier New" panose="02070309020205020404" pitchFamily="49" charset="0"/>
              </a:rPr>
              <a:t>iện áp từ 0 </a:t>
            </a:r>
            <a:r>
              <a:rPr lang="" altLang="en-US" sz="1300" b="1">
                <a:solidFill>
                  <a:srgbClr val="5E5E5E"/>
                </a:solidFill>
                <a:latin typeface="Courier New" panose="02070309020205020404" pitchFamily="49" charset="0"/>
                <a:cs typeface="Courier New" panose="02070309020205020404" pitchFamily="49" charset="0"/>
              </a:rPr>
              <a:t>đ</a:t>
            </a:r>
            <a:r>
              <a:rPr lang="en-US" altLang="en-US" sz="1300" b="1">
                <a:solidFill>
                  <a:srgbClr val="5E5E5E"/>
                </a:solidFill>
                <a:latin typeface="Courier New" panose="02070309020205020404" pitchFamily="49" charset="0"/>
                <a:cs typeface="Courier New" panose="02070309020205020404" pitchFamily="49" charset="0"/>
              </a:rPr>
              <a:t>ến 5V. Nên nếu trong thời gian vi xử l</a:t>
            </a:r>
            <a:r>
              <a:rPr lang="" altLang="en-US" sz="1300" b="1">
                <a:solidFill>
                  <a:srgbClr val="5E5E5E"/>
                </a:solidFill>
                <a:latin typeface="Courier New" panose="02070309020205020404" pitchFamily="49" charset="0"/>
                <a:cs typeface="Courier New" panose="02070309020205020404" pitchFamily="49" charset="0"/>
              </a:rPr>
              <a:t>ý</a:t>
            </a:r>
            <a:r>
              <a:rPr lang="en-US" altLang="en-US" sz="1300" b="1">
                <a:solidFill>
                  <a:srgbClr val="5E5E5E"/>
                </a:solidFill>
                <a:latin typeface="Courier New" panose="02070309020205020404" pitchFamily="49" charset="0"/>
                <a:cs typeface="Courier New" panose="02070309020205020404" pitchFamily="49" charset="0"/>
              </a:rPr>
              <a:t> thực hiện, có xảy ra hiện t</a:t>
            </a:r>
            <a:r>
              <a:rPr lang="" altLang="en-US" sz="1300" b="1">
                <a:solidFill>
                  <a:srgbClr val="5E5E5E"/>
                </a:solidFill>
                <a:latin typeface="Courier New" panose="02070309020205020404" pitchFamily="49" charset="0"/>
                <a:cs typeface="Courier New" panose="02070309020205020404" pitchFamily="49" charset="0"/>
              </a:rPr>
              <a:t>ư</a:t>
            </a:r>
            <a:r>
              <a:rPr lang="en-US" altLang="en-US" sz="1300" b="1">
                <a:solidFill>
                  <a:srgbClr val="5E5E5E"/>
                </a:solidFill>
                <a:latin typeface="Courier New" panose="02070309020205020404" pitchFamily="49" charset="0"/>
                <a:cs typeface="Courier New" panose="02070309020205020404" pitchFamily="49" charset="0"/>
              </a:rPr>
              <a:t>ợng quá áp c</a:t>
            </a:r>
            <a:r>
              <a:rPr lang="" altLang="en-US" sz="1300" b="1">
                <a:solidFill>
                  <a:srgbClr val="5E5E5E"/>
                </a:solidFill>
                <a:latin typeface="Courier New" panose="02070309020205020404" pitchFamily="49" charset="0"/>
                <a:cs typeface="Courier New" panose="02070309020205020404" pitchFamily="49" charset="0"/>
              </a:rPr>
              <a:t>ũ</a:t>
            </a:r>
            <a:r>
              <a:rPr lang="en-US" altLang="en-US" sz="1300" b="1">
                <a:solidFill>
                  <a:srgbClr val="5E5E5E"/>
                </a:solidFill>
                <a:latin typeface="Courier New" panose="02070309020205020404" pitchFamily="49" charset="0"/>
                <a:cs typeface="Courier New" panose="02070309020205020404" pitchFamily="49" charset="0"/>
              </a:rPr>
              <a:t>ng không gây ảnh h</a:t>
            </a:r>
            <a:r>
              <a:rPr lang="" altLang="en-US" sz="1300" b="1">
                <a:solidFill>
                  <a:srgbClr val="5E5E5E"/>
                </a:solidFill>
                <a:latin typeface="Courier New" panose="02070309020205020404" pitchFamily="49" charset="0"/>
                <a:cs typeface="Courier New" panose="02070309020205020404" pitchFamily="49" charset="0"/>
              </a:rPr>
              <a:t>ư</a:t>
            </a:r>
            <a:r>
              <a:rPr lang="en-US" altLang="en-US" sz="1300" b="1">
                <a:solidFill>
                  <a:srgbClr val="5E5E5E"/>
                </a:solidFill>
                <a:latin typeface="Courier New" panose="02070309020205020404" pitchFamily="49" charset="0"/>
                <a:cs typeface="Courier New" panose="02070309020205020404" pitchFamily="49" charset="0"/>
              </a:rPr>
              <a:t>ởng lớn </a:t>
            </a:r>
            <a:r>
              <a:rPr lang="" altLang="en-US" sz="1300" b="1">
                <a:solidFill>
                  <a:srgbClr val="5E5E5E"/>
                </a:solidFill>
                <a:latin typeface="Courier New" panose="02070309020205020404" pitchFamily="49" charset="0"/>
                <a:cs typeface="Courier New" panose="02070309020205020404" pitchFamily="49" charset="0"/>
              </a:rPr>
              <a:t>đ</a:t>
            </a:r>
            <a:r>
              <a:rPr lang="en-US" altLang="en-US" sz="1300" b="1">
                <a:solidFill>
                  <a:srgbClr val="5E5E5E"/>
                </a:solidFill>
                <a:latin typeface="Courier New" panose="02070309020205020404" pitchFamily="49" charset="0"/>
                <a:cs typeface="Courier New" panose="02070309020205020404" pitchFamily="49" charset="0"/>
              </a:rPr>
              <a:t>ến ng</a:t>
            </a:r>
            <a:r>
              <a:rPr lang="" altLang="en-US" sz="1300" b="1">
                <a:solidFill>
                  <a:srgbClr val="5E5E5E"/>
                </a:solidFill>
                <a:latin typeface="Courier New" panose="02070309020205020404" pitchFamily="49" charset="0"/>
                <a:cs typeface="Courier New" panose="02070309020205020404" pitchFamily="49" charset="0"/>
              </a:rPr>
              <a:t>ư</a:t>
            </a:r>
            <a:r>
              <a:rPr lang="en-US" altLang="en-US" sz="1300" b="1">
                <a:solidFill>
                  <a:srgbClr val="5E5E5E"/>
                </a:solidFill>
                <a:latin typeface="Courier New" panose="02070309020205020404" pitchFamily="49" charset="0"/>
                <a:cs typeface="Courier New" panose="02070309020205020404" pitchFamily="49" charset="0"/>
              </a:rPr>
              <a:t>ời sử dụng.</a:t>
            </a:r>
          </a:p>
        </p:txBody>
      </p:sp>
      <p:sp>
        <p:nvSpPr>
          <p:cNvPr id="335" name="Google Shape;335;p20"/>
          <p:cNvSpPr txBox="1">
            <a:spLocks noGrp="1"/>
          </p:cNvSpPr>
          <p:nvPr>
            <p:ph type="ctrTitle"/>
          </p:nvPr>
        </p:nvSpPr>
        <p:spPr>
          <a:xfrm>
            <a:off x="145415" y="141605"/>
            <a:ext cx="703262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3. Những vấn đề thiết kế</a:t>
            </a:r>
          </a:p>
        </p:txBody>
      </p:sp>
      <p:grpSp>
        <p:nvGrpSpPr>
          <p:cNvPr id="3709" name="Google Shape;3709;p34"/>
          <p:cNvGrpSpPr/>
          <p:nvPr/>
        </p:nvGrpSpPr>
        <p:grpSpPr>
          <a:xfrm>
            <a:off x="618490" y="297815"/>
            <a:ext cx="505460" cy="374015"/>
            <a:chOff x="4756975" y="2341800"/>
            <a:chExt cx="91975" cy="51925"/>
          </a:xfrm>
        </p:grpSpPr>
        <p:sp>
          <p:nvSpPr>
            <p:cNvPr id="3710" name="Google Shape;3710;p3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4745242" y="1179963"/>
            <a:ext cx="3923030" cy="709295"/>
          </a:xfrm>
          <a:prstGeom prst="rect">
            <a:avLst/>
          </a:prstGeom>
          <a:noFill/>
        </p:spPr>
        <p:txBody>
          <a:bodyPr wrap="square" rtlCol="0">
            <a:noAutofit/>
          </a:bodyPr>
          <a:lstStyle/>
          <a:p>
            <a:pPr indent="0">
              <a:lnSpc>
                <a:spcPct val="130000"/>
              </a:lnSpc>
              <a:spcBef>
                <a:spcPts val="600"/>
              </a:spcBef>
              <a:spcAft>
                <a:spcPts val="600"/>
              </a:spcAft>
            </a:pPr>
            <a:r>
              <a:rPr lang="en-US" altLang="en-US" sz="1300" b="1">
                <a:solidFill>
                  <a:srgbClr val="5E5E5E"/>
                </a:solidFill>
                <a:latin typeface="Courier New" panose="02070309020205020404" pitchFamily="49" charset="0"/>
                <a:cs typeface="Courier New" panose="02070309020205020404" pitchFamily="49" charset="0"/>
                <a:sym typeface="+mn-ea"/>
              </a:rPr>
              <a:t>- Kích thước: diện tích ≤ 300cm</a:t>
            </a:r>
            <a:r>
              <a:rPr lang="en-US" altLang="en-US" sz="1300" b="1" baseline="30000">
                <a:solidFill>
                  <a:srgbClr val="5E5E5E"/>
                </a:solidFill>
                <a:latin typeface="Courier New" panose="02070309020205020404" pitchFamily="49" charset="0"/>
                <a:cs typeface="Courier New" panose="02070309020205020404" pitchFamily="49" charset="0"/>
                <a:sym typeface="+mn-ea"/>
              </a:rPr>
              <a:t>2</a:t>
            </a:r>
            <a:r>
              <a:rPr lang="en-US" altLang="en-US" sz="1300" b="1">
                <a:solidFill>
                  <a:srgbClr val="5E5E5E"/>
                </a:solidFill>
                <a:latin typeface="Courier New" panose="02070309020205020404" pitchFamily="49" charset="0"/>
                <a:cs typeface="Courier New" panose="02070309020205020404" pitchFamily="49" charset="0"/>
                <a:sym typeface="+mn-ea"/>
              </a:rPr>
              <a:t>.</a:t>
            </a:r>
            <a:endParaRPr lang="en-US" altLang="en-US" sz="1300" b="1">
              <a:solidFill>
                <a:srgbClr val="5E5E5E"/>
              </a:solidFill>
              <a:latin typeface="Courier New" panose="02070309020205020404" pitchFamily="49" charset="0"/>
              <a:cs typeface="Courier New" panose="02070309020205020404" pitchFamily="49" charset="0"/>
            </a:endParaRPr>
          </a:p>
          <a:p>
            <a:pPr indent="0">
              <a:lnSpc>
                <a:spcPct val="130000"/>
              </a:lnSpc>
              <a:spcBef>
                <a:spcPts val="600"/>
              </a:spcBef>
              <a:spcAft>
                <a:spcPts val="600"/>
              </a:spcAft>
            </a:pPr>
            <a:r>
              <a:rPr lang="en-US" altLang="en-US" sz="1300" b="1">
                <a:solidFill>
                  <a:srgbClr val="5E5E5E"/>
                </a:solidFill>
                <a:latin typeface="Courier New" panose="02070309020205020404" pitchFamily="49" charset="0"/>
                <a:cs typeface="Courier New" panose="02070309020205020404" pitchFamily="49" charset="0"/>
                <a:sym typeface="+mn-ea"/>
              </a:rPr>
              <a:t>- Tuổi thọ: trên 7 năm.</a:t>
            </a:r>
            <a:endParaRPr lang="en-US" altLang="en-US" sz="1300" b="1">
              <a:solidFill>
                <a:srgbClr val="5E5E5E"/>
              </a:solidFill>
              <a:latin typeface="Courier New" panose="02070309020205020404" pitchFamily="49" charset="0"/>
              <a:cs typeface="Courier New" panose="02070309020205020404" pitchFamily="49" charset="0"/>
            </a:endParaRPr>
          </a:p>
          <a:p>
            <a:pPr indent="0">
              <a:lnSpc>
                <a:spcPct val="130000"/>
              </a:lnSpc>
              <a:spcBef>
                <a:spcPts val="600"/>
              </a:spcBef>
              <a:spcAft>
                <a:spcPts val="600"/>
              </a:spcAft>
            </a:pPr>
            <a:r>
              <a:rPr lang="en-US" altLang="en-US" sz="1300" b="1">
                <a:solidFill>
                  <a:srgbClr val="5E5E5E"/>
                </a:solidFill>
                <a:latin typeface="Courier New" panose="02070309020205020404" pitchFamily="49" charset="0"/>
                <a:cs typeface="Courier New" panose="02070309020205020404" pitchFamily="49" charset="0"/>
                <a:sym typeface="+mn-ea"/>
              </a:rPr>
              <a:t>- Thời gian đáp ứng: ≤ 50ms.</a:t>
            </a:r>
            <a:endParaRPr lang="en-US" altLang="en-US" sz="1300" b="1">
              <a:solidFill>
                <a:srgbClr val="5E5E5E"/>
              </a:solidFill>
              <a:latin typeface="Courier New" panose="02070309020205020404" pitchFamily="49" charset="0"/>
              <a:cs typeface="Courier New" panose="02070309020205020404" pitchFamily="49" charset="0"/>
            </a:endParaRPr>
          </a:p>
          <a:p>
            <a:pPr>
              <a:spcBef>
                <a:spcPts val="600"/>
              </a:spcBef>
              <a:spcAft>
                <a:spcPts val="600"/>
              </a:spcAft>
            </a:pPr>
            <a:endParaRPr lang="en-US" sz="1300">
              <a:solidFill>
                <a:schemeClr val="tx1"/>
              </a:solidFill>
              <a:latin typeface="Courier New" panose="02070309020205020404" pitchFamily="49" charset="0"/>
              <a:cs typeface="Courier New" panose="02070309020205020404" pitchFamily="49" charset="0"/>
            </a:endParaRPr>
          </a:p>
          <a:p>
            <a:pPr>
              <a:spcBef>
                <a:spcPts val="600"/>
              </a:spcBef>
              <a:spcAft>
                <a:spcPts val="600"/>
              </a:spcAft>
            </a:pPr>
            <a:endParaRPr lang="en-US" sz="1300">
              <a:solidFill>
                <a:schemeClr val="tx1"/>
              </a:solidFill>
              <a:latin typeface="Courier New" panose="02070309020205020404" pitchFamily="49" charset="0"/>
              <a:cs typeface="Courier New" panose="02070309020205020404" pitchFamily="49" charset="0"/>
            </a:endParaRPr>
          </a:p>
        </p:txBody>
      </p:sp>
      <p:grpSp>
        <p:nvGrpSpPr>
          <p:cNvPr id="6583" name="Google Shape;6583;p40"/>
          <p:cNvGrpSpPr/>
          <p:nvPr/>
        </p:nvGrpSpPr>
        <p:grpSpPr>
          <a:xfrm>
            <a:off x="8211185" y="182245"/>
            <a:ext cx="772160" cy="755650"/>
            <a:chOff x="-33676975" y="2275050"/>
            <a:chExt cx="295375" cy="293000"/>
          </a:xfrm>
        </p:grpSpPr>
        <p:sp>
          <p:nvSpPr>
            <p:cNvPr id="6584" name="Google Shape;6584;p40"/>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40"/>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40"/>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81A34CD-392F-C4E4-5B0C-D6830E3424F2}"/>
              </a:ext>
            </a:extLst>
          </p:cNvPr>
          <p:cNvSpPr>
            <a:spLocks noGrp="1"/>
          </p:cNvSpPr>
          <p:nvPr>
            <p:ph type="subTitle" idx="1"/>
          </p:nvPr>
        </p:nvSpPr>
        <p:spPr/>
        <p:txBody>
          <a:bodyPr/>
          <a:lstStyle/>
          <a:p>
            <a:endParaRPr lang="en-US"/>
          </a:p>
        </p:txBody>
      </p:sp>
      <p:sp>
        <p:nvSpPr>
          <p:cNvPr id="4" name="Subtitle 2">
            <a:extLst>
              <a:ext uri="{FF2B5EF4-FFF2-40B4-BE49-F238E27FC236}">
                <a16:creationId xmlns:a16="http://schemas.microsoft.com/office/drawing/2014/main" id="{AAE22058-30DF-FBD6-41DC-CCC696B8FB8A}"/>
              </a:ext>
            </a:extLst>
          </p:cNvPr>
          <p:cNvSpPr txBox="1">
            <a:spLocks/>
          </p:cNvSpPr>
          <p:nvPr/>
        </p:nvSpPr>
        <p:spPr>
          <a:xfrm>
            <a:off x="300901" y="894116"/>
            <a:ext cx="8435340" cy="4281805"/>
          </a:xfrm>
          <a:prstGeom prst="rect">
            <a:avLst/>
          </a:prstGeom>
          <a:solidFill>
            <a:srgbClr val="EFEFEF"/>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Cutive Mono" panose="00000500000000000000"/>
              <a:buNone/>
              <a:defRPr sz="11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1pPr>
            <a:lvl2pPr marL="914400" marR="0" lvl="1"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2pPr>
            <a:lvl3pPr marL="1371600" marR="0" lvl="2"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3pPr>
            <a:lvl4pPr marL="1828800" marR="0" lvl="3"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4pPr>
            <a:lvl5pPr marL="2286000" marR="0" lvl="4"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5pPr>
            <a:lvl6pPr marL="2743200" marR="0" lvl="5"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6pPr>
            <a:lvl7pPr marL="3200400" marR="0" lvl="6"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7pPr>
            <a:lvl8pPr marL="3657600" marR="0" lvl="7"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8pPr>
            <a:lvl9pPr marL="4114800" marR="0" lvl="8" indent="-304800" algn="l" rtl="0">
              <a:lnSpc>
                <a:spcPct val="100000"/>
              </a:lnSpc>
              <a:spcBef>
                <a:spcPts val="0"/>
              </a:spcBef>
              <a:spcAft>
                <a:spcPts val="0"/>
              </a:spcAft>
              <a:buClr>
                <a:srgbClr val="434343"/>
              </a:buClr>
              <a:buSzPts val="1000"/>
              <a:buFont typeface="Cutive Mono" panose="00000500000000000000"/>
              <a:buNone/>
              <a:defRPr sz="1000" b="0" i="0" u="none" strike="noStrike" cap="none">
                <a:solidFill>
                  <a:srgbClr val="434343"/>
                </a:solidFill>
                <a:latin typeface="Cutive Mono" panose="00000500000000000000"/>
                <a:ea typeface="Cutive Mono" panose="00000500000000000000"/>
                <a:cs typeface="Cutive Mono" panose="00000500000000000000"/>
                <a:sym typeface="Cutive Mono" panose="00000500000000000000"/>
              </a:defRPr>
            </a:lvl9pPr>
          </a:lstStyle>
          <a:p>
            <a:pPr>
              <a:lnSpc>
                <a:spcPct val="130000"/>
              </a:lnSpc>
              <a:spcBef>
                <a:spcPts val="600"/>
              </a:spcBef>
              <a:spcAft>
                <a:spcPts val="600"/>
              </a:spcAft>
            </a:pPr>
            <a:r>
              <a:rPr lang="en-US" altLang="en-US" sz="1300" b="1">
                <a:solidFill>
                  <a:schemeClr val="tx1"/>
                </a:solidFill>
                <a:latin typeface="Courier New" panose="02070309020205020404" charset="0"/>
                <a:cs typeface="Courier New" panose="02070309020205020404" charset="0"/>
              </a:rPr>
              <a:t>• </a:t>
            </a:r>
            <a:r>
              <a:rPr lang="" altLang="en-US" sz="1300" b="1">
                <a:solidFill>
                  <a:schemeClr val="tx1"/>
                </a:solidFill>
                <a:latin typeface="Courier New" panose="02070309020205020404" charset="0"/>
                <a:cs typeface="Courier New" panose="02070309020205020404" charset="0"/>
              </a:rPr>
              <a:t>Đ</a:t>
            </a:r>
            <a:r>
              <a:rPr lang="en-US" altLang="en-US" sz="1300" b="1">
                <a:solidFill>
                  <a:schemeClr val="tx1"/>
                </a:solidFill>
                <a:latin typeface="Courier New" panose="02070309020205020404" charset="0"/>
                <a:cs typeface="Courier New" panose="02070309020205020404" charset="0"/>
              </a:rPr>
              <a:t>ồng thời:</a:t>
            </a:r>
          </a:p>
          <a:p>
            <a:pPr indent="0">
              <a:lnSpc>
                <a:spcPct val="130000"/>
              </a:lnSpc>
              <a:spcBef>
                <a:spcPts val="600"/>
              </a:spcBef>
              <a:spcAft>
                <a:spcPts val="600"/>
              </a:spcAft>
            </a:pP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ồng thời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ọc giá trị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iện áp ng</a:t>
            </a:r>
            <a:r>
              <a:rPr lang="" altLang="en-US" sz="1300" b="1">
                <a:solidFill>
                  <a:srgbClr val="5E5E5E"/>
                </a:solidFill>
                <a:latin typeface="Courier New" panose="02070309020205020404" charset="0"/>
                <a:cs typeface="Courier New" panose="02070309020205020404" charset="0"/>
              </a:rPr>
              <a:t>õ</a:t>
            </a:r>
            <a:r>
              <a:rPr lang="en-US" altLang="en-US" sz="1300" b="1">
                <a:solidFill>
                  <a:srgbClr val="5E5E5E"/>
                </a:solidFill>
                <a:latin typeface="Courier New" panose="02070309020205020404" charset="0"/>
                <a:cs typeface="Courier New" panose="02070309020205020404" charset="0"/>
              </a:rPr>
              <a:t> vào, chuyển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ổi giá trị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iện áp, thực hiện tính toán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ể tìm giá trị áp ng</a:t>
            </a:r>
            <a:r>
              <a:rPr lang="" altLang="en-US" sz="1300" b="1">
                <a:solidFill>
                  <a:srgbClr val="5E5E5E"/>
                </a:solidFill>
                <a:latin typeface="Courier New" panose="02070309020205020404" charset="0"/>
                <a:cs typeface="Courier New" panose="02070309020205020404" charset="0"/>
              </a:rPr>
              <a:t>õ</a:t>
            </a:r>
            <a:r>
              <a:rPr lang="en-US" altLang="en-US" sz="1300" b="1">
                <a:solidFill>
                  <a:srgbClr val="5E5E5E"/>
                </a:solidFill>
                <a:latin typeface="Courier New" panose="02070309020205020404" charset="0"/>
                <a:cs typeface="Courier New" panose="02070309020205020404" charset="0"/>
              </a:rPr>
              <a:t> vào và hiển thị lên LCD.</a:t>
            </a:r>
          </a:p>
          <a:p>
            <a:pPr indent="0">
              <a:lnSpc>
                <a:spcPct val="130000"/>
              </a:lnSpc>
              <a:spcBef>
                <a:spcPts val="600"/>
              </a:spcBef>
              <a:spcAft>
                <a:spcPts val="600"/>
              </a:spcAft>
            </a:pPr>
            <a:endParaRPr lang="en-US" altLang="en-US" sz="1300" b="1">
              <a:solidFill>
                <a:schemeClr val="tx1"/>
              </a:solidFill>
              <a:latin typeface="Courier New" panose="02070309020205020404" charset="0"/>
              <a:cs typeface="Courier New" panose="02070309020205020404" charset="0"/>
            </a:endParaRPr>
          </a:p>
          <a:p>
            <a:pPr>
              <a:lnSpc>
                <a:spcPct val="130000"/>
              </a:lnSpc>
              <a:spcBef>
                <a:spcPts val="600"/>
              </a:spcBef>
              <a:spcAft>
                <a:spcPts val="600"/>
              </a:spcAft>
            </a:pPr>
            <a:r>
              <a:rPr lang="en-US" altLang="en-US" sz="1300" b="1">
                <a:solidFill>
                  <a:schemeClr val="tx1"/>
                </a:solidFill>
                <a:latin typeface="Courier New" panose="02070309020205020404" charset="0"/>
                <a:cs typeface="Courier New" panose="02070309020205020404" charset="0"/>
              </a:rPr>
              <a:t>• Vấn </a:t>
            </a:r>
            <a:r>
              <a:rPr lang="" altLang="en-US" sz="1300" b="1">
                <a:solidFill>
                  <a:schemeClr val="tx1"/>
                </a:solidFill>
                <a:latin typeface="Courier New" panose="02070309020205020404" charset="0"/>
                <a:cs typeface="Courier New" panose="02070309020205020404" charset="0"/>
              </a:rPr>
              <a:t>đ</a:t>
            </a:r>
            <a:r>
              <a:rPr lang="en-US" altLang="en-US" sz="1300" b="1">
                <a:solidFill>
                  <a:schemeClr val="tx1"/>
                </a:solidFill>
                <a:latin typeface="Courier New" panose="02070309020205020404" charset="0"/>
                <a:cs typeface="Courier New" panose="02070309020205020404" charset="0"/>
              </a:rPr>
              <a:t>ề phản ứng:</a:t>
            </a:r>
          </a:p>
          <a:p>
            <a:pPr indent="0">
              <a:lnSpc>
                <a:spcPct val="130000"/>
              </a:lnSpc>
              <a:spcBef>
                <a:spcPts val="600"/>
              </a:spcBef>
              <a:spcAft>
                <a:spcPts val="600"/>
              </a:spcAft>
            </a:pPr>
            <a:r>
              <a:rPr lang="en-US" altLang="en-US" sz="1300" b="1">
                <a:solidFill>
                  <a:srgbClr val="5E5E5E"/>
                </a:solidFill>
                <a:latin typeface="Courier New" panose="02070309020205020404" charset="0"/>
                <a:cs typeface="Courier New" panose="02070309020205020404" charset="0"/>
              </a:rPr>
              <a:t>- T</a:t>
            </a:r>
            <a:r>
              <a:rPr lang="" altLang="en-US" sz="1300" b="1">
                <a:solidFill>
                  <a:srgbClr val="5E5E5E"/>
                </a:solidFill>
                <a:latin typeface="Courier New" panose="02070309020205020404" charset="0"/>
                <a:cs typeface="Courier New" panose="02070309020205020404" charset="0"/>
              </a:rPr>
              <a:t>ư</a:t>
            </a:r>
            <a:r>
              <a:rPr lang="en-US" altLang="en-US" sz="1300" b="1">
                <a:solidFill>
                  <a:srgbClr val="5E5E5E"/>
                </a:solidFill>
                <a:latin typeface="Courier New" panose="02070309020205020404" charset="0"/>
                <a:cs typeface="Courier New" panose="02070309020205020404" charset="0"/>
              </a:rPr>
              <a:t>ơng tác không liên tục: cắm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iện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ể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o áp khi cần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o.</a:t>
            </a:r>
          </a:p>
          <a:p>
            <a:pPr indent="0">
              <a:lnSpc>
                <a:spcPct val="130000"/>
              </a:lnSpc>
              <a:spcBef>
                <a:spcPts val="600"/>
              </a:spcBef>
              <a:spcAft>
                <a:spcPts val="600"/>
              </a:spcAft>
            </a:pPr>
            <a:r>
              <a:rPr lang="en-US" altLang="en-US" sz="1300" b="1">
                <a:solidFill>
                  <a:srgbClr val="5E5E5E"/>
                </a:solidFill>
                <a:latin typeface="Courier New" panose="02070309020205020404" charset="0"/>
                <a:cs typeface="Courier New" panose="02070309020205020404" charset="0"/>
              </a:rPr>
              <a:t>-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áp ứng không theo chu kì: Không thể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o sự thay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ổi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iện áp giữa hai lần lấy mẫu và xử l</a:t>
            </a:r>
            <a:r>
              <a:rPr lang="" altLang="en-US" sz="1300" b="1">
                <a:solidFill>
                  <a:srgbClr val="5E5E5E"/>
                </a:solidFill>
                <a:latin typeface="Courier New" panose="02070309020205020404" charset="0"/>
                <a:cs typeface="Courier New" panose="02070309020205020404" charset="0"/>
              </a:rPr>
              <a:t>ý</a:t>
            </a:r>
            <a:r>
              <a:rPr lang="en-US" altLang="en-US" sz="1300" b="1">
                <a:solidFill>
                  <a:srgbClr val="5E5E5E"/>
                </a:solidFill>
                <a:latin typeface="Courier New" panose="02070309020205020404" charset="0"/>
                <a:cs typeface="Courier New" panose="02070309020205020404" charset="0"/>
              </a:rPr>
              <a:t> liên tiếp, với </a:t>
            </a:r>
            <a:r>
              <a:rPr lang="" altLang="en-US" sz="1300" b="1">
                <a:solidFill>
                  <a:srgbClr val="5E5E5E"/>
                </a:solidFill>
                <a:latin typeface="Courier New" panose="02070309020205020404" charset="0"/>
                <a:cs typeface="Courier New" panose="02070309020205020404" charset="0"/>
              </a:rPr>
              <a:t>đ</a:t>
            </a:r>
            <a:r>
              <a:rPr lang="en-US" altLang="en-US" sz="1300" b="1">
                <a:solidFill>
                  <a:srgbClr val="5E5E5E"/>
                </a:solidFill>
                <a:latin typeface="Courier New" panose="02070309020205020404" charset="0"/>
                <a:cs typeface="Courier New" panose="02070309020205020404" charset="0"/>
              </a:rPr>
              <a:t>ộ trễ Td ≈ 0.5s.</a:t>
            </a:r>
          </a:p>
        </p:txBody>
      </p:sp>
      <p:sp>
        <p:nvSpPr>
          <p:cNvPr id="5" name="Google Shape;335;p20">
            <a:extLst>
              <a:ext uri="{FF2B5EF4-FFF2-40B4-BE49-F238E27FC236}">
                <a16:creationId xmlns:a16="http://schemas.microsoft.com/office/drawing/2014/main" id="{EFC25DA5-50BF-6CB6-4A63-8B55A4663326}"/>
              </a:ext>
            </a:extLst>
          </p:cNvPr>
          <p:cNvSpPr txBox="1">
            <a:spLocks/>
          </p:cNvSpPr>
          <p:nvPr/>
        </p:nvSpPr>
        <p:spPr>
          <a:xfrm>
            <a:off x="145415" y="141605"/>
            <a:ext cx="7032625" cy="640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3600"/>
              <a:buFont typeface="Covered By Your Grace"/>
              <a:buNone/>
              <a:defRPr sz="3600" b="1" i="0" u="none" strike="noStrike" cap="none">
                <a:solidFill>
                  <a:srgbClr val="434343"/>
                </a:solidFill>
                <a:latin typeface="Covered By Your Grace"/>
                <a:ea typeface="Covered By Your Grace"/>
                <a:cs typeface="Covered By Your Grace"/>
                <a:sym typeface="Covered By Your Grace"/>
              </a:defRPr>
            </a:lvl1pPr>
            <a:lvl2pPr marR="0" lvl="1"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2pPr>
            <a:lvl3pPr marR="0" lvl="2"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3pPr>
            <a:lvl4pPr marR="0" lvl="3"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4pPr>
            <a:lvl5pPr marR="0" lvl="4"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5pPr>
            <a:lvl6pPr marR="0" lvl="5"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6pPr>
            <a:lvl7pPr marR="0" lvl="6"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7pPr>
            <a:lvl8pPr marR="0" lvl="7"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8pPr>
            <a:lvl9pPr marR="0" lvl="8" algn="l" rtl="0">
              <a:lnSpc>
                <a:spcPct val="100000"/>
              </a:lnSpc>
              <a:spcBef>
                <a:spcPts val="0"/>
              </a:spcBef>
              <a:spcAft>
                <a:spcPts val="0"/>
              </a:spcAft>
              <a:buClr>
                <a:srgbClr val="434343"/>
              </a:buClr>
              <a:buSzPts val="1600"/>
              <a:buFont typeface="Covered By Your Grace"/>
              <a:buNone/>
              <a:defRPr sz="1600" b="1" i="0" u="none" strike="noStrike" cap="none">
                <a:solidFill>
                  <a:srgbClr val="434343"/>
                </a:solidFill>
                <a:latin typeface="Covered By Your Grace"/>
                <a:ea typeface="Covered By Your Grace"/>
                <a:cs typeface="Covered By Your Grace"/>
                <a:sym typeface="Covered By Your Grace"/>
              </a:defRPr>
            </a:lvl9pPr>
          </a:lstStyle>
          <a:p>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3. Những vấn đề thiết kế</a:t>
            </a:r>
          </a:p>
        </p:txBody>
      </p:sp>
      <p:grpSp>
        <p:nvGrpSpPr>
          <p:cNvPr id="6" name="Google Shape;3709;p34">
            <a:extLst>
              <a:ext uri="{FF2B5EF4-FFF2-40B4-BE49-F238E27FC236}">
                <a16:creationId xmlns:a16="http://schemas.microsoft.com/office/drawing/2014/main" id="{0CCD3D7A-6E5A-1DBD-FEEA-046032CDCEC1}"/>
              </a:ext>
            </a:extLst>
          </p:cNvPr>
          <p:cNvGrpSpPr/>
          <p:nvPr/>
        </p:nvGrpSpPr>
        <p:grpSpPr>
          <a:xfrm>
            <a:off x="618490" y="297815"/>
            <a:ext cx="505460" cy="374015"/>
            <a:chOff x="4756975" y="2341800"/>
            <a:chExt cx="91975" cy="51925"/>
          </a:xfrm>
        </p:grpSpPr>
        <p:sp>
          <p:nvSpPr>
            <p:cNvPr id="7" name="Google Shape;3710;p34">
              <a:extLst>
                <a:ext uri="{FF2B5EF4-FFF2-40B4-BE49-F238E27FC236}">
                  <a16:creationId xmlns:a16="http://schemas.microsoft.com/office/drawing/2014/main" id="{4A4A87FB-722D-E51B-8CB6-FA8563224F83}"/>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1;p34">
              <a:extLst>
                <a:ext uri="{FF2B5EF4-FFF2-40B4-BE49-F238E27FC236}">
                  <a16:creationId xmlns:a16="http://schemas.microsoft.com/office/drawing/2014/main" id="{0CA0353E-1EEE-5004-C6F7-3E0B7CCA9A36}"/>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2;p34">
              <a:extLst>
                <a:ext uri="{FF2B5EF4-FFF2-40B4-BE49-F238E27FC236}">
                  <a16:creationId xmlns:a16="http://schemas.microsoft.com/office/drawing/2014/main" id="{6D4645FD-DAE0-EEA1-4BD5-268673DC4F55}"/>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13;p34">
              <a:extLst>
                <a:ext uri="{FF2B5EF4-FFF2-40B4-BE49-F238E27FC236}">
                  <a16:creationId xmlns:a16="http://schemas.microsoft.com/office/drawing/2014/main" id="{69E925B3-8CD1-AD94-ABBB-1A4A8420FB07}"/>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14;p34">
              <a:extLst>
                <a:ext uri="{FF2B5EF4-FFF2-40B4-BE49-F238E27FC236}">
                  <a16:creationId xmlns:a16="http://schemas.microsoft.com/office/drawing/2014/main" id="{543E6BFE-FEDE-50B3-4386-67B998FFE9D9}"/>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5;p34">
              <a:extLst>
                <a:ext uri="{FF2B5EF4-FFF2-40B4-BE49-F238E27FC236}">
                  <a16:creationId xmlns:a16="http://schemas.microsoft.com/office/drawing/2014/main" id="{BB3D9D25-C686-0F24-4E90-97FAE93EA46C}"/>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6;p34">
              <a:extLst>
                <a:ext uri="{FF2B5EF4-FFF2-40B4-BE49-F238E27FC236}">
                  <a16:creationId xmlns:a16="http://schemas.microsoft.com/office/drawing/2014/main" id="{A8AC0F9D-866F-6E1A-50D8-45A82253B071}"/>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7;p34">
              <a:extLst>
                <a:ext uri="{FF2B5EF4-FFF2-40B4-BE49-F238E27FC236}">
                  <a16:creationId xmlns:a16="http://schemas.microsoft.com/office/drawing/2014/main" id="{089E1FCE-3DF7-0866-343E-7B52521F0CD6}"/>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8;p34">
              <a:extLst>
                <a:ext uri="{FF2B5EF4-FFF2-40B4-BE49-F238E27FC236}">
                  <a16:creationId xmlns:a16="http://schemas.microsoft.com/office/drawing/2014/main" id="{4AA3C1CC-73B1-FDBA-D25E-1ED9E458863A}"/>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9;p34">
              <a:extLst>
                <a:ext uri="{FF2B5EF4-FFF2-40B4-BE49-F238E27FC236}">
                  <a16:creationId xmlns:a16="http://schemas.microsoft.com/office/drawing/2014/main" id="{AB0D0BFD-23C2-1DBC-60B5-055C9360C168}"/>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0;p34">
              <a:extLst>
                <a:ext uri="{FF2B5EF4-FFF2-40B4-BE49-F238E27FC236}">
                  <a16:creationId xmlns:a16="http://schemas.microsoft.com/office/drawing/2014/main" id="{D1B7702F-C1F9-1DE5-5424-570EE36FCD4E}"/>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21;p34">
              <a:extLst>
                <a:ext uri="{FF2B5EF4-FFF2-40B4-BE49-F238E27FC236}">
                  <a16:creationId xmlns:a16="http://schemas.microsoft.com/office/drawing/2014/main" id="{50170C9E-7947-7BB7-4EFE-CEA851915A99}"/>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2;p34">
              <a:extLst>
                <a:ext uri="{FF2B5EF4-FFF2-40B4-BE49-F238E27FC236}">
                  <a16:creationId xmlns:a16="http://schemas.microsoft.com/office/drawing/2014/main" id="{CE58B2AE-67A5-F955-8EE4-1C9E4B83AC05}"/>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3;p34">
              <a:extLst>
                <a:ext uri="{FF2B5EF4-FFF2-40B4-BE49-F238E27FC236}">
                  <a16:creationId xmlns:a16="http://schemas.microsoft.com/office/drawing/2014/main" id="{3132C761-21D8-23B6-49DB-C382EE4B9290}"/>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4;p34">
              <a:extLst>
                <a:ext uri="{FF2B5EF4-FFF2-40B4-BE49-F238E27FC236}">
                  <a16:creationId xmlns:a16="http://schemas.microsoft.com/office/drawing/2014/main" id="{FF9D6753-D41A-F0B9-828D-3F255F139C24}"/>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5;p34">
              <a:extLst>
                <a:ext uri="{FF2B5EF4-FFF2-40B4-BE49-F238E27FC236}">
                  <a16:creationId xmlns:a16="http://schemas.microsoft.com/office/drawing/2014/main" id="{4E18F395-5474-6BD1-F4E1-58014E8BC0B6}"/>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6;p34">
              <a:extLst>
                <a:ext uri="{FF2B5EF4-FFF2-40B4-BE49-F238E27FC236}">
                  <a16:creationId xmlns:a16="http://schemas.microsoft.com/office/drawing/2014/main" id="{81D4A299-27C1-9160-71D0-DE6D0CFA0AC7}"/>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7;p34">
              <a:extLst>
                <a:ext uri="{FF2B5EF4-FFF2-40B4-BE49-F238E27FC236}">
                  <a16:creationId xmlns:a16="http://schemas.microsoft.com/office/drawing/2014/main" id="{3FFAC69B-106F-9A53-1C9F-6B3194675FE0}"/>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8;p34">
              <a:extLst>
                <a:ext uri="{FF2B5EF4-FFF2-40B4-BE49-F238E27FC236}">
                  <a16:creationId xmlns:a16="http://schemas.microsoft.com/office/drawing/2014/main" id="{07A3DF88-2DC2-F2EB-F6FF-3886FB01974D}"/>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29;p34">
              <a:extLst>
                <a:ext uri="{FF2B5EF4-FFF2-40B4-BE49-F238E27FC236}">
                  <a16:creationId xmlns:a16="http://schemas.microsoft.com/office/drawing/2014/main" id="{ED9EDA37-6DDA-B46F-6E29-E0979E720A07}"/>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583;p40">
            <a:extLst>
              <a:ext uri="{FF2B5EF4-FFF2-40B4-BE49-F238E27FC236}">
                <a16:creationId xmlns:a16="http://schemas.microsoft.com/office/drawing/2014/main" id="{E4EC1953-3374-2618-3296-6E0336A091BE}"/>
              </a:ext>
            </a:extLst>
          </p:cNvPr>
          <p:cNvGrpSpPr/>
          <p:nvPr/>
        </p:nvGrpSpPr>
        <p:grpSpPr>
          <a:xfrm>
            <a:off x="8211185" y="182245"/>
            <a:ext cx="772160" cy="755650"/>
            <a:chOff x="-33676975" y="2275050"/>
            <a:chExt cx="295375" cy="293000"/>
          </a:xfrm>
        </p:grpSpPr>
        <p:sp>
          <p:nvSpPr>
            <p:cNvPr id="29" name="Google Shape;6584;p40">
              <a:extLst>
                <a:ext uri="{FF2B5EF4-FFF2-40B4-BE49-F238E27FC236}">
                  <a16:creationId xmlns:a16="http://schemas.microsoft.com/office/drawing/2014/main" id="{0343715F-B8A7-B0DF-9275-D2E9EC0B50E9}"/>
                </a:ext>
              </a:extLst>
            </p:cNvPr>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85;p40">
              <a:extLst>
                <a:ext uri="{FF2B5EF4-FFF2-40B4-BE49-F238E27FC236}">
                  <a16:creationId xmlns:a16="http://schemas.microsoft.com/office/drawing/2014/main" id="{CE00D012-5059-BDFE-D16E-256BCFEA44E1}"/>
                </a:ext>
              </a:extLst>
            </p:cNvPr>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86;p40">
              <a:extLst>
                <a:ext uri="{FF2B5EF4-FFF2-40B4-BE49-F238E27FC236}">
                  <a16:creationId xmlns:a16="http://schemas.microsoft.com/office/drawing/2014/main" id="{F0873552-9603-EC4A-D279-9197E7C63CD3}"/>
                </a:ext>
              </a:extLst>
            </p:cNvPr>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315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0530" y="915670"/>
            <a:ext cx="8321040" cy="4131945"/>
          </a:xfrm>
          <a:solidFill>
            <a:srgbClr val="EFEFEF"/>
          </a:solidFill>
        </p:spPr>
        <p:txBody>
          <a:bodyPr/>
          <a:lstStyle/>
          <a:p>
            <a:pPr>
              <a:lnSpc>
                <a:spcPct val="130000"/>
              </a:lnSpc>
            </a:pPr>
            <a:r>
              <a:rPr lang="en-US" altLang="en-US" sz="1400" b="1">
                <a:solidFill>
                  <a:schemeClr val="tx1">
                    <a:lumMod val="95000"/>
                    <a:lumOff val="5000"/>
                  </a:schemeClr>
                </a:solidFill>
                <a:latin typeface="Courier New" panose="02070309020205020404" charset="0"/>
                <a:cs typeface="Courier New" panose="02070309020205020404" charset="0"/>
              </a:rPr>
              <a:t>• Nguyên l</a:t>
            </a:r>
            <a:r>
              <a:rPr lang="" altLang="en-US" sz="1400" b="1">
                <a:solidFill>
                  <a:schemeClr val="tx1">
                    <a:lumMod val="95000"/>
                    <a:lumOff val="5000"/>
                  </a:schemeClr>
                </a:solidFill>
                <a:latin typeface="Courier New" panose="02070309020205020404" charset="0"/>
                <a:cs typeface="Courier New" panose="02070309020205020404" charset="0"/>
              </a:rPr>
              <a:t>ý</a:t>
            </a:r>
            <a:r>
              <a:rPr lang="en-US" altLang="en-US" sz="1400" b="1">
                <a:solidFill>
                  <a:schemeClr val="tx1">
                    <a:lumMod val="95000"/>
                    <a:lumOff val="5000"/>
                  </a:schemeClr>
                </a:solidFill>
                <a:latin typeface="Courier New" panose="02070309020205020404" charset="0"/>
                <a:cs typeface="Courier New" panose="02070309020205020404" charset="0"/>
              </a:rPr>
              <a:t> hoạt </a:t>
            </a:r>
            <a:r>
              <a:rPr lang="" altLang="en-US" sz="1400" b="1">
                <a:solidFill>
                  <a:schemeClr val="tx1">
                    <a:lumMod val="95000"/>
                    <a:lumOff val="5000"/>
                  </a:schemeClr>
                </a:solidFill>
                <a:latin typeface="Courier New" panose="02070309020205020404" charset="0"/>
                <a:cs typeface="Courier New" panose="02070309020205020404" charset="0"/>
              </a:rPr>
              <a:t>đ</a:t>
            </a:r>
            <a:r>
              <a:rPr lang="en-US" altLang="en-US" sz="1400" b="1">
                <a:solidFill>
                  <a:schemeClr val="tx1">
                    <a:lumMod val="95000"/>
                    <a:lumOff val="5000"/>
                  </a:schemeClr>
                </a:solidFill>
                <a:latin typeface="Courier New" panose="02070309020205020404" charset="0"/>
                <a:cs typeface="Courier New" panose="02070309020205020404" charset="0"/>
              </a:rPr>
              <a:t>ộng:</a:t>
            </a:r>
          </a:p>
          <a:p>
            <a:pPr indent="457200">
              <a:lnSpc>
                <a:spcPct val="130000"/>
              </a:lnSpc>
            </a:pPr>
            <a:r>
              <a:rPr lang="en-US" altLang="en-US" sz="1400" b="1">
                <a:solidFill>
                  <a:srgbClr val="5E5E5E"/>
                </a:solidFill>
                <a:latin typeface="Courier New" panose="02070309020205020404" charset="0"/>
                <a:cs typeface="Courier New" panose="02070309020205020404" charset="0"/>
              </a:rPr>
              <a:t>Khi cắm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iện, màn hình LCD sẽ hiển thị các yêu cầu. Chọn chế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o và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 lợi bằng cách nhấn nút t</a:t>
            </a:r>
            <a:r>
              <a:rPr lang="" altLang="en-US" sz="1400" b="1">
                <a:solidFill>
                  <a:srgbClr val="5E5E5E"/>
                </a:solidFill>
                <a:latin typeface="Courier New" panose="02070309020205020404" charset="0"/>
                <a:cs typeface="Courier New" panose="02070309020205020404" charset="0"/>
              </a:rPr>
              <a:t>ư</a:t>
            </a:r>
            <a:r>
              <a:rPr lang="en-US" altLang="en-US" sz="1400" b="1">
                <a:solidFill>
                  <a:srgbClr val="5E5E5E"/>
                </a:solidFill>
                <a:latin typeface="Courier New" panose="02070309020205020404" charset="0"/>
                <a:cs typeface="Courier New" panose="02070309020205020404" charset="0"/>
              </a:rPr>
              <a:t>ơng ứng, với hai chế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 là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o ng</a:t>
            </a:r>
            <a:r>
              <a:rPr lang="" altLang="en-US" sz="1400" b="1">
                <a:solidFill>
                  <a:srgbClr val="5E5E5E"/>
                </a:solidFill>
                <a:latin typeface="Courier New" panose="02070309020205020404" charset="0"/>
                <a:cs typeface="Courier New" panose="02070309020205020404" charset="0"/>
              </a:rPr>
              <a:t>õ</a:t>
            </a:r>
            <a:r>
              <a:rPr lang="en-US" altLang="en-US" sz="1400" b="1">
                <a:solidFill>
                  <a:srgbClr val="5E5E5E"/>
                </a:solidFill>
                <a:latin typeface="Courier New" panose="02070309020205020404" charset="0"/>
                <a:cs typeface="Courier New" panose="02070309020205020404" charset="0"/>
              </a:rPr>
              <a:t> vào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ơn và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o ng</a:t>
            </a:r>
            <a:r>
              <a:rPr lang="" altLang="en-US" sz="1400" b="1">
                <a:solidFill>
                  <a:srgbClr val="5E5E5E"/>
                </a:solidFill>
                <a:latin typeface="Courier New" panose="02070309020205020404" charset="0"/>
                <a:cs typeface="Courier New" panose="02070309020205020404" charset="0"/>
              </a:rPr>
              <a:t>õ</a:t>
            </a:r>
            <a:r>
              <a:rPr lang="en-US" altLang="en-US" sz="1400" b="1">
                <a:solidFill>
                  <a:srgbClr val="5E5E5E"/>
                </a:solidFill>
                <a:latin typeface="Courier New" panose="02070309020205020404" charset="0"/>
                <a:cs typeface="Courier New" panose="02070309020205020404" charset="0"/>
              </a:rPr>
              <a:t> vào vi sai,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 lợi là gain x1, x10 và x200. Cấp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iện áp ng</a:t>
            </a:r>
            <a:r>
              <a:rPr lang="" altLang="en-US" sz="1400" b="1">
                <a:solidFill>
                  <a:srgbClr val="5E5E5E"/>
                </a:solidFill>
                <a:latin typeface="Courier New" panose="02070309020205020404" charset="0"/>
                <a:cs typeface="Courier New" panose="02070309020205020404" charset="0"/>
              </a:rPr>
              <a:t>õ</a:t>
            </a:r>
            <a:r>
              <a:rPr lang="en-US" altLang="en-US" sz="1400" b="1">
                <a:solidFill>
                  <a:srgbClr val="5E5E5E"/>
                </a:solidFill>
                <a:latin typeface="Courier New" panose="02070309020205020404" charset="0"/>
                <a:cs typeface="Courier New" panose="02070309020205020404" charset="0"/>
              </a:rPr>
              <a:t> vào qua cổng terminal t</a:t>
            </a:r>
            <a:r>
              <a:rPr lang="" altLang="en-US" sz="1400" b="1">
                <a:solidFill>
                  <a:srgbClr val="5E5E5E"/>
                </a:solidFill>
                <a:latin typeface="Courier New" panose="02070309020205020404" charset="0"/>
                <a:cs typeface="Courier New" panose="02070309020205020404" charset="0"/>
              </a:rPr>
              <a:t>ư</a:t>
            </a:r>
            <a:r>
              <a:rPr lang="en-US" altLang="en-US" sz="1400" b="1">
                <a:solidFill>
                  <a:srgbClr val="5E5E5E"/>
                </a:solidFill>
                <a:latin typeface="Courier New" panose="02070309020205020404" charset="0"/>
                <a:cs typeface="Courier New" panose="02070309020205020404" charset="0"/>
              </a:rPr>
              <a:t>ơng ứng.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iện áp sẽ liên tục hiển thị lên màn hình. Nếu muốn chọn lại chế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 và gain, nhấn reset. Ngoài ra, ng</a:t>
            </a:r>
            <a:r>
              <a:rPr lang="" altLang="en-US" sz="1400" b="1">
                <a:solidFill>
                  <a:srgbClr val="5E5E5E"/>
                </a:solidFill>
                <a:latin typeface="Courier New" panose="02070309020205020404" charset="0"/>
                <a:cs typeface="Courier New" panose="02070309020205020404" charset="0"/>
              </a:rPr>
              <a:t>ư</a:t>
            </a:r>
            <a:r>
              <a:rPr lang="en-US" altLang="en-US" sz="1400" b="1">
                <a:solidFill>
                  <a:srgbClr val="5E5E5E"/>
                </a:solidFill>
                <a:latin typeface="Courier New" panose="02070309020205020404" charset="0"/>
                <a:cs typeface="Courier New" panose="02070309020205020404" charset="0"/>
              </a:rPr>
              <a:t>ời dùng có thể xoay núm vặn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ể t</a:t>
            </a:r>
            <a:r>
              <a:rPr lang="" altLang="en-US" sz="1400" b="1">
                <a:solidFill>
                  <a:srgbClr val="5E5E5E"/>
                </a:solidFill>
                <a:latin typeface="Courier New" panose="02070309020205020404" charset="0"/>
                <a:cs typeface="Courier New" panose="02070309020205020404" charset="0"/>
              </a:rPr>
              <a:t>ă</a:t>
            </a:r>
            <a:r>
              <a:rPr lang="en-US" altLang="en-US" sz="1400" b="1">
                <a:solidFill>
                  <a:srgbClr val="5E5E5E"/>
                </a:solidFill>
                <a:latin typeface="Courier New" panose="02070309020205020404" charset="0"/>
                <a:cs typeface="Courier New" panose="02070309020205020404" charset="0"/>
              </a:rPr>
              <a:t>ng giảm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 t</a:t>
            </a:r>
            <a:r>
              <a:rPr lang="" altLang="en-US" sz="1400" b="1">
                <a:solidFill>
                  <a:srgbClr val="5E5E5E"/>
                </a:solidFill>
                <a:latin typeface="Courier New" panose="02070309020205020404" charset="0"/>
                <a:cs typeface="Courier New" panose="02070309020205020404" charset="0"/>
              </a:rPr>
              <a:t>ư</a:t>
            </a:r>
            <a:r>
              <a:rPr lang="en-US" altLang="en-US" sz="1400" b="1">
                <a:solidFill>
                  <a:srgbClr val="5E5E5E"/>
                </a:solidFill>
                <a:latin typeface="Courier New" panose="02070309020205020404" charset="0"/>
                <a:cs typeface="Courier New" panose="02070309020205020404" charset="0"/>
              </a:rPr>
              <a:t>ơng phản của LCD. Rút nguồn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iện khi không sử dụng.</a:t>
            </a:r>
          </a:p>
          <a:p>
            <a:pPr indent="457200">
              <a:lnSpc>
                <a:spcPct val="130000"/>
              </a:lnSpc>
            </a:pPr>
            <a:endParaRPr lang="en-US" altLang="en-US" sz="1400" b="1">
              <a:solidFill>
                <a:srgbClr val="5E5E5E"/>
              </a:solidFill>
              <a:latin typeface="Courier New" panose="02070309020205020404" charset="0"/>
              <a:cs typeface="Courier New" panose="02070309020205020404" charset="0"/>
            </a:endParaRPr>
          </a:p>
          <a:p>
            <a:pPr>
              <a:lnSpc>
                <a:spcPct val="130000"/>
              </a:lnSpc>
            </a:pPr>
            <a:r>
              <a:rPr lang="en-US" altLang="en-US" sz="1400" b="1">
                <a:solidFill>
                  <a:schemeClr val="tx1">
                    <a:lumMod val="95000"/>
                    <a:lumOff val="5000"/>
                  </a:schemeClr>
                </a:solidFill>
                <a:latin typeface="Courier New" panose="02070309020205020404" charset="0"/>
                <a:cs typeface="Courier New" panose="02070309020205020404" charset="0"/>
              </a:rPr>
              <a:t>• Môi tr</a:t>
            </a:r>
            <a:r>
              <a:rPr lang="" altLang="en-US" sz="1400" b="1">
                <a:solidFill>
                  <a:schemeClr val="tx1">
                    <a:lumMod val="95000"/>
                    <a:lumOff val="5000"/>
                  </a:schemeClr>
                </a:solidFill>
                <a:latin typeface="Courier New" panose="02070309020205020404" charset="0"/>
                <a:cs typeface="Courier New" panose="02070309020205020404" charset="0"/>
              </a:rPr>
              <a:t>ư</a:t>
            </a:r>
            <a:r>
              <a:rPr lang="en-US" altLang="en-US" sz="1400" b="1">
                <a:solidFill>
                  <a:schemeClr val="tx1">
                    <a:lumMod val="95000"/>
                    <a:lumOff val="5000"/>
                  </a:schemeClr>
                </a:solidFill>
                <a:latin typeface="Courier New" panose="02070309020205020404" charset="0"/>
                <a:cs typeface="Courier New" panose="02070309020205020404" charset="0"/>
              </a:rPr>
              <a:t>ờng hoạt </a:t>
            </a:r>
            <a:r>
              <a:rPr lang="" altLang="en-US" sz="1400" b="1">
                <a:solidFill>
                  <a:schemeClr val="tx1">
                    <a:lumMod val="95000"/>
                    <a:lumOff val="5000"/>
                  </a:schemeClr>
                </a:solidFill>
                <a:latin typeface="Courier New" panose="02070309020205020404" charset="0"/>
                <a:cs typeface="Courier New" panose="02070309020205020404" charset="0"/>
              </a:rPr>
              <a:t>đ</a:t>
            </a:r>
            <a:r>
              <a:rPr lang="en-US" altLang="en-US" sz="1400" b="1">
                <a:solidFill>
                  <a:schemeClr val="tx1">
                    <a:lumMod val="95000"/>
                    <a:lumOff val="5000"/>
                  </a:schemeClr>
                </a:solidFill>
                <a:latin typeface="Courier New" panose="02070309020205020404" charset="0"/>
                <a:cs typeface="Courier New" panose="02070309020205020404" charset="0"/>
              </a:rPr>
              <a:t>ộng:</a:t>
            </a:r>
          </a:p>
          <a:p>
            <a:pPr indent="457200">
              <a:lnSpc>
                <a:spcPct val="130000"/>
              </a:lnSpc>
            </a:pPr>
            <a:r>
              <a:rPr lang="en-US" altLang="en-US" sz="1400" b="1">
                <a:solidFill>
                  <a:srgbClr val="5E5E5E"/>
                </a:solidFill>
                <a:latin typeface="Courier New" panose="02070309020205020404" charset="0"/>
                <a:cs typeface="Courier New" panose="02070309020205020404" charset="0"/>
              </a:rPr>
              <a:t>Môi tr</a:t>
            </a:r>
            <a:r>
              <a:rPr lang="" altLang="en-US" sz="1400" b="1">
                <a:solidFill>
                  <a:srgbClr val="5E5E5E"/>
                </a:solidFill>
                <a:latin typeface="Courier New" panose="02070309020205020404" charset="0"/>
                <a:cs typeface="Courier New" panose="02070309020205020404" charset="0"/>
              </a:rPr>
              <a:t>ư</a:t>
            </a:r>
            <a:r>
              <a:rPr lang="en-US" altLang="en-US" sz="1400" b="1">
                <a:solidFill>
                  <a:srgbClr val="5E5E5E"/>
                </a:solidFill>
                <a:latin typeface="Courier New" panose="02070309020205020404" charset="0"/>
                <a:cs typeface="Courier New" panose="02070309020205020404" charset="0"/>
              </a:rPr>
              <a:t>ờng có nhiệt </a:t>
            </a:r>
            <a:r>
              <a:rPr lang="" altLang="en-US" sz="1400" b="1">
                <a:solidFill>
                  <a:srgbClr val="5E5E5E"/>
                </a:solidFill>
                <a:latin typeface="Courier New" panose="02070309020205020404" charset="0"/>
                <a:cs typeface="Courier New" panose="02070309020205020404" charset="0"/>
              </a:rPr>
              <a:t>đ</a:t>
            </a:r>
            <a:r>
              <a:rPr lang="en-US" altLang="en-US" sz="1400" b="1">
                <a:solidFill>
                  <a:srgbClr val="5E5E5E"/>
                </a:solidFill>
                <a:latin typeface="Courier New" panose="02070309020205020404" charset="0"/>
                <a:cs typeface="Courier New" panose="02070309020205020404" charset="0"/>
              </a:rPr>
              <a:t>ộ từ 10 − 35◦C. Trong không gian thoáng, tránh nắng nóng và ẩm </a:t>
            </a:r>
            <a:r>
              <a:rPr lang="" altLang="en-US" sz="1400" b="1">
                <a:solidFill>
                  <a:srgbClr val="5E5E5E"/>
                </a:solidFill>
                <a:latin typeface="Courier New" panose="02070309020205020404" charset="0"/>
                <a:cs typeface="Courier New" panose="02070309020205020404" charset="0"/>
              </a:rPr>
              <a:t>ư</a:t>
            </a:r>
            <a:r>
              <a:rPr lang="en-US" altLang="en-US" sz="1400" b="1">
                <a:solidFill>
                  <a:srgbClr val="5E5E5E"/>
                </a:solidFill>
                <a:latin typeface="Courier New" panose="02070309020205020404" charset="0"/>
                <a:cs typeface="Courier New" panose="02070309020205020404" charset="0"/>
              </a:rPr>
              <a:t>ớt sẽ gây hao mòn linh kiện. Hệ thống không có chức n</a:t>
            </a:r>
            <a:r>
              <a:rPr lang="" altLang="en-US" sz="1400" b="1">
                <a:solidFill>
                  <a:srgbClr val="5E5E5E"/>
                </a:solidFill>
                <a:latin typeface="Courier New" panose="02070309020205020404" charset="0"/>
                <a:cs typeface="Courier New" panose="02070309020205020404" charset="0"/>
              </a:rPr>
              <a:t>ă</a:t>
            </a:r>
            <a:r>
              <a:rPr lang="en-US" altLang="en-US" sz="1400" b="1">
                <a:solidFill>
                  <a:srgbClr val="5E5E5E"/>
                </a:solidFill>
                <a:latin typeface="Courier New" panose="02070309020205020404" charset="0"/>
                <a:cs typeface="Courier New" panose="02070309020205020404" charset="0"/>
              </a:rPr>
              <a:t>ng chống n</a:t>
            </a:r>
            <a:r>
              <a:rPr lang="" altLang="en-US" sz="1400" b="1">
                <a:solidFill>
                  <a:srgbClr val="5E5E5E"/>
                </a:solidFill>
                <a:latin typeface="Courier New" panose="02070309020205020404" charset="0"/>
                <a:cs typeface="Courier New" panose="02070309020205020404" charset="0"/>
              </a:rPr>
              <a:t>ư</a:t>
            </a:r>
            <a:r>
              <a:rPr lang="en-US" altLang="en-US" sz="1400" b="1">
                <a:solidFill>
                  <a:srgbClr val="5E5E5E"/>
                </a:solidFill>
                <a:latin typeface="Courier New" panose="02070309020205020404" charset="0"/>
                <a:cs typeface="Courier New" panose="02070309020205020404" charset="0"/>
              </a:rPr>
              <a:t>ớc.</a:t>
            </a:r>
          </a:p>
        </p:txBody>
      </p:sp>
      <p:sp>
        <p:nvSpPr>
          <p:cNvPr id="335" name="Google Shape;335;p20"/>
          <p:cNvSpPr txBox="1">
            <a:spLocks noGrp="1"/>
          </p:cNvSpPr>
          <p:nvPr>
            <p:ph type="ctrTitle"/>
          </p:nvPr>
        </p:nvSpPr>
        <p:spPr>
          <a:xfrm>
            <a:off x="283210" y="149225"/>
            <a:ext cx="5501005" cy="6407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0">
                <a:solidFill>
                  <a:srgbClr val="944C00"/>
                </a:solidFill>
                <a:effectLst>
                  <a:outerShdw blurRad="38100" dist="38100" dir="2700000" algn="tl">
                    <a:srgbClr val="000000">
                      <a:alpha val="43137"/>
                    </a:srgbClr>
                  </a:outerShdw>
                </a:effectLst>
                <a:latin typeface="Courier New" panose="02070309020205020404" charset="0"/>
                <a:cs typeface="Courier New" panose="02070309020205020404" charset="0"/>
              </a:rPr>
              <a:t>  4. Đặc tả hệ thống</a:t>
            </a:r>
          </a:p>
        </p:txBody>
      </p:sp>
      <p:grpSp>
        <p:nvGrpSpPr>
          <p:cNvPr id="3709" name="Google Shape;3709;p34"/>
          <p:cNvGrpSpPr/>
          <p:nvPr/>
        </p:nvGrpSpPr>
        <p:grpSpPr>
          <a:xfrm>
            <a:off x="618490" y="297815"/>
            <a:ext cx="505460" cy="374015"/>
            <a:chOff x="4756975" y="2341800"/>
            <a:chExt cx="91975" cy="51925"/>
          </a:xfrm>
        </p:grpSpPr>
        <p:sp>
          <p:nvSpPr>
            <p:cNvPr id="3710" name="Google Shape;3710;p3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6" name="Google Shape;6316;p39"/>
          <p:cNvSpPr/>
          <p:nvPr/>
        </p:nvSpPr>
        <p:spPr>
          <a:xfrm>
            <a:off x="8216265" y="149225"/>
            <a:ext cx="719455" cy="824865"/>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urfing Workshop by Slides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1985</Words>
  <Application>Microsoft Office PowerPoint</Application>
  <PresentationFormat>On-screen Show (16:9)</PresentationFormat>
  <Paragraphs>206</Paragraphs>
  <Slides>29</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Courier New</vt:lpstr>
      <vt:lpstr>Fira Sans Extra Condensed Medium</vt:lpstr>
      <vt:lpstr>Sitka Subheading Semibold</vt:lpstr>
      <vt:lpstr>Arial</vt:lpstr>
      <vt:lpstr>Cascadia Code Light</vt:lpstr>
      <vt:lpstr>Cutive Mono</vt:lpstr>
      <vt:lpstr>Covered By Your Grace</vt:lpstr>
      <vt:lpstr>Calibri</vt:lpstr>
      <vt:lpstr>Surfing Workshop by Slidesgo</vt:lpstr>
      <vt:lpstr>Voltmeter</vt:lpstr>
      <vt:lpstr>1 2 3 4</vt:lpstr>
      <vt:lpstr>PowerPoint Presentation</vt:lpstr>
      <vt:lpstr>  2. Yêu cầu hệ thống</vt:lpstr>
      <vt:lpstr>PowerPoint Presentation</vt:lpstr>
      <vt:lpstr>PowerPoint Presentation</vt:lpstr>
      <vt:lpstr>  3. Những vấn đề thiết kế</vt:lpstr>
      <vt:lpstr>PowerPoint Presentation</vt:lpstr>
      <vt:lpstr>  4. Đặc tả hệ thống</vt:lpstr>
      <vt:lpstr>  4. Đặc tả hệ thống</vt:lpstr>
      <vt:lpstr>  4. Đặc tả hệ thống</vt:lpstr>
      <vt:lpstr>  4. Đặc tả hệ thống</vt:lpstr>
      <vt:lpstr>  4. Đặc tả hệ thống</vt:lpstr>
      <vt:lpstr>PowerPoint Presentation</vt:lpstr>
      <vt:lpstr>  4. Đặc tả hệ thống</vt:lpstr>
      <vt:lpstr>  4. Đặc tả hệ thống</vt:lpstr>
      <vt:lpstr>  4. Đặc tả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SURFING WORKSHOP</dc:title>
  <dc:creator/>
  <cp:lastModifiedBy>Ma Chi Nhan</cp:lastModifiedBy>
  <cp:revision>48</cp:revision>
  <dcterms:created xsi:type="dcterms:W3CDTF">2024-11-29T01:54:00Z</dcterms:created>
  <dcterms:modified xsi:type="dcterms:W3CDTF">2024-11-29T13:32:15Z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C4BA648437E644BCB08991DC613D1452_13</vt:lpwstr>
  </property>
  <property fmtid="{D5CDD505-2E9C-101B-9397-08002B2CF9AE}" pid="3" name="KSOProductBuildVer">
    <vt:lpwstr>1033-12.2.0.18911</vt:lpwstr>
  </property>
</Properties>
</file>